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8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for this purpose: to test your character  to see if you are obedient  in everyt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you forgive, I do too. For what I have forgiven #— #if I have forgiven anything #— #it is for your benefit in the presence of Chris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e may not be taken advantage  of by Satan. For we are not ignorant of his schemes.A Trip to Macedoni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ame to Troas  to preach the gospel of Christ, even though the Lord opened a door  for 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no rest  in my spirit because I did not find my brother Titus.  Instead, I said good-bye to them and left for Macedonia. A Ministry of Life or Deat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nks be to God,  who always leads us in Christ’s triumphal procession and through us spreads the aroma of the knowledge of him in every plac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God we are the fragrance  of Christ among those who are being saved  and among those who are perishing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ome we are an aroma of death  leading to death, but to others, an aroma of life  leading to life. Who is adequate for these thing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do not market the word of God  for profit like so many.  On the contrary, we speak with sincerity in Christ, as from God and before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I made up my mind about this: I would not come to you on another painful visi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cause you pain, then who will cheer me other than the one being hurt by me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this very thing so that when I came I wouldn’t have pain from those who ought to give me joy, because I am confident  about all of you that my joy will also be you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rote to you with many tears out of an extremely troubled and anguished heart #— #not to cause you pain, but that you should know the abundant love I have for you.A Sinner Forgiven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has caused pain, he has caused pain not so much to me but to some degree #— #not to exaggerate  #— #to all of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unishment by the majority is sufficient for that per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esult, you should instead forgive  and comfort him. Otherwise, he may be overwhelmed by excessive grie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urge you to reaffirm your love to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2026-07-02T14:25:36Z</dcterms:created>
  <dcterms:modified xsi:type="dcterms:W3CDTF">2026-07-02T14:25:36Z</dcterms:modified>
  <dc:title>Bible.com.au: 2 Corinthians 2:1-17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