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t do anything against the truth,  but only for the tr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rejoice when we are weak and you are strong.  We also pray that you become fully matu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y I am writing these things while absent, so that when I am there I may not have to deal harshly with you, in keeping with the authority the Lord gave me for building up  and not for tearing dow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others and sisters, rejoice.  Become mature, be encouraged,  be of the same mind,  be at peace,  and the God of love  and peace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 holy kiss.  All the saints send you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race of the Lord Jesus Christ, and the love  of God, and the fellowship of the Holy Spirit be with you al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Warnings and Exhor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Every matter must be established by the testimony of two or three witnes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ave a warning when I was present the second time, and now I give a warning  while I am absent to those who sinned before and to all the rest: If I come again, I will not be leni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ou seek proof of Christ speaking in me.  He is not weak in dealing with you, but powerful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was crucified  in weakness, but he lives  by the power of God. For we also are weak in him,  but in dealing with you we will live  with him by God’s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st  yourselves to see if you are in the faith. Examine yourselves. Or do you yourselves not recognize that Jesus Christ is in you? #— #unless you fail the t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ope you will recognize that we ourselves do not fail the t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pray to God that you do nothing wrong #— #not that we may appear to pass the test, but that you may do what is right,  even though we may appear to fai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2 Corinthians 13:1-13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