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4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ncerning this, I pleaded with the Lord three times that it would lea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said to me, “My grace is sufficient for you, for my power is perfected in weakness.”Therefore, I will most gladly boast all the more about my weaknesses, so that Christ’s power may reside i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take pleasure in weaknesses, insults, hardships, persecutions, and in difficulties, for the sake of Christ.  For when I am weak, then I am strong. Signs of an Apos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been a fool; you forced it on me. You ought to have commended me, since I am not in any way inferior to those “super-apostles,” even though I am nothing.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gns  of an apostle  were performed with unfailing endurance among you, including signs and wonders  and miracl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n what way are you worse off than the other churches, except that I personally did not burden you? Forgive me for this wrong!Paul’s Concern for the Corinth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ok, I am ready to come to you this third time.  I will not burden you, since I am not seeking what is yours, but you. For children ought not save up for their parents, but parents for thei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most gladly spend and be spent for you. , If I love you more, am I to be loved 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granted, I did not burden  you; yet sly as I am, I took you in by decei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d I take advantage of you by any of those I sent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fficient Gr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urged Titus  to go, and I sent the brother with him. Titus didn’t take advantage of you, did he? Didn’t we walk in the same spirit  and in the same footste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been thinking all along that we were defending ourselves to you? No, in the sight of God we are speaking in Christ, and everything, dear friends, is for building you up.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fear that perhaps when I come I will not find you to be what I want, and you may not find me to be what you want. Perhaps there will be quarreling,  jealousy,  angry outbursts, selfish ambitions,  slander,  gossip, arrogance, and disord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fear that when I come my God will again  humiliate me in your presence, and I will grieve for many who sinned before and have not repented  of the moral impurity, sexual immorality,  and sensuality  they practic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asting is necessary. It is not profitable, but I will move on to visions  and revelations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a man in Christ who was caught up  to the third heaven fourteen years ago. Whether he was in the body or out of the body, I don’t know; God kn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know that this man #— #whether in the body or out of the body I don’t know; God knows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s caught up into paradise  and heard inexpressible words, which a human being is not allowed to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oast about this person, but not about myself, except of my weaknes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f I want to boast, I wouldn’t be a fool, because I would be telling the truth.  But I will spare you, so that no one can credit me with something beyond what he sees in me or hears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pecially because of the extraordinary revelations. Therefore, so that I would not exalt myself, a thorn in the flesh  was given to me, a messenger of Satan  to torment me so that I would not exalt myself.]]></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2026-06-25T09:09:41Z</dcterms:created>
  <dcterms:modified xsi:type="dcterms:W3CDTF">2026-06-25T09:09:41Z</dcterms:modified>
  <dc:title>Bible.com.au: 2 Corinthians 12:1-21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