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1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ake pleasure in weaknesses, insults, hardships, persecutions, and in difficulties, for the sake of Christ.  For when I am weak, then I am strong. Signs of an Apost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2026-06-04T06:01:57Z</dcterms:created>
  <dcterms:modified xsi:type="dcterms:W3CDTF">2026-06-04T06:01:57Z</dcterms:modified>
  <dc:title>Bible.com.au: 2 Corinthians 12:10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