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by taking pay from them to minister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as present with you and in need, I did not burden anyone, since the brothers who came from Macedonia  supplied my needs.  I have kept myself, and will keep myself, from burdening you in any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truth of Christ is in me, this boasting of mine will not be stopped  in the regions of Achai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y? Because I don’t love you? God knows I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will continue to do what I am doing, in order to deny  an opportunity to those who want to be regarded as our equals in what they boast ab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uch people are false apostles,  deceitful workers, disguising themselves as apostles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 wonder! For Satan disguises himself as an angel of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t is no great surprise if his servants also disguise themselves as servants of righteousness. Their end will be according to their works. Paul’s Sufferings for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peat: Let no one consider me a fool. But if you do, at least accept me as a fool so that I can also boast a litt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I am saying in this matter  of boasting, I don’t speak as the Lord would, but as it were, foolish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nd the False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many boast according to the flesh, I will also bo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ou, being so wise, gladly put up with fool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fact, you put up with it if someone enslaves you, if someone exploits  you, if someone takes advantage of you, if someone is arrogant toward you, if someone slaps  you in the f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ay this to our shame: We have been too weak for that!But in whatever anyone dares to boast #— #I am talking foolishly #— #I also d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Israelites? So am I. Are they the descendants of Abraham?  So am 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servants of Christ? I’m talking like a madman #— #I’m a better one: with far more labors, many more imprisonments, far worse beatings, many times near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ve times I received the forty lashes minus one from the Jew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I was beaten with rods.  Once I received a stoning.  Three times I was shipwrecked.  I have spent a night and a day in the open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frequent journeys, I faced dangers from rivers, dangers from robbers,  dangers from my own people,  dangers from Gentiles, dangers in the city, dangers in the wilderness, dangers at sea, and dangers among false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il and hardship, many sleepless nights, hunger and thirst, often without food, cold, and without cloth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sh you would put up with a little foolishness  from me. Yes, do put up with m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 to mention  other things, there is the daily pressure on me: my concern for all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is weak, and I am not weak? Who is made to stumble,  and I do not burn with indign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boasting is necessary, I will boast about my weaknes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od and Father  of the Lord Jesus, who is blessed forever, knows I am not ly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Damascus,  a ruler  under King Aretas guarded the city of Damascus in order to arres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 was let down in a basket through a window in the wall and escaped from his hand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am jealous  for you with a godly jealousy,  because I have promised you in marriage to one husband #— #to present a pure  virgin to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fear that, as the serpent  deceived  Eve  by his cunning, your minds may be seduced from a sincere and pure  devotion to Chri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a person comes and preaches another Jesus,  whom we did not preach, or you receive a different spirit,  which you had not received, or a different gospel,  which you had not accepted, you put up with it splendi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consider myself in no way inferior to those “super-apostl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I am untrained in public speaking,  I am certainly not untrained in knowledge.  Indeed, we have in every way made that clear to you in ever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did I commit a sin by humbling  myself so that you might be exalted,  because I preached the gospel of God to you free of charge? ]]></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2 Corinthians 11:1-33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