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1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boast a little too much about our authority, which the Lord gave for building you up  and not for tearing you down, I will not be put to sha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n’t want to seem as though I am trying to terrify you with my lett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said, “His letters are weighty and powerful, but his physical presence is weak and his public speaking amounts to nothing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such a person consider this: What we are in our letters, when we are absent, we will also be in our actions when we are prese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don’t dare classify or compare ourselves with some who commend  themselves. But in measuring themselves by themselves and comparing themselves to themselves,  they lack understanding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, however, will not boast beyond measure but according to the measure of the area of ministry that God has assigned  to us, which reaches even to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not overextending ourselves, as if we had not reached you, since we have come to you with the gospel of Chri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not boasting beyond measure about other people’s labors. On the contrary, we have the hope  that as your faith increases, our area of ministry will be greatly enlarged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we may preach the gospel to the regions beyond you  without boasting about what has already been done in someone else’s area of ministry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let the one who boasts, boast in the Lord.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’s Apostolic Authorit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not the one commending himself who is approved, but the one the Lord commends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, Paul, myself, appeal to you by the meekness and gentleness of Christ #— #I who am humble among you in person but bold toward you when abse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g you that when I am present I will not need to be bold with the confidence by which I plan to challenge certain people who think we are living according to the flesh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though we live in the flesh, we do not wage war according to the flesh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 weapons of our warfare  are not of the flesh, but are powerful  through God for the demolition of strongholds. We demolish arguments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proud thing that is raised up against the knowledge  of God, and we take every thought captive to obey Chri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are ready to punish any disobedience, once your obedience is comple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what is obvious.  If anyone is confident that he belongs to Christ,  let him remind himself of this: Just as he belongs to Christ, so do w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2026-08-03T16:10:43Z</dcterms:created>
  <dcterms:modified xsi:type="dcterms:W3CDTF">2026-08-03T16:10:43Z</dcterms:modified>
  <dc:title>Bible.com.au: 2 Corinthians 10:1-18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