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don’t want you to be unaware, brothers and sisters, of our affliction that took place in Asia.  We were completely overwhelmed #— #beyond our strength  #— #so that we even despaired  of life it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deed, we felt that we had received the sentence of death, so that we would not trust in ourselves but in God  who raises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has delivered  us from such a terrible death,  and he will deliver us. We have put our hope in him that he will deliver us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you join in helping us by your prayers. Then many will give thanks on our  behalf for the gift that came to us through the prayers of many.A Clear Consci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deed, this is our boast: The testimony  of our conscience  is that we have conducted ourselves in the world, and especially toward you, with godly sincerity and purity, not by human wisdom  but by God’s grac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are writing nothing to you other than what you can read and also understand. I hope you will understand completely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ust as you have partially understood us #— #that we are your reason for pride,  just as you also are ours  in the day of our  Lord Jesus. A Visit Postpo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of this confidence, I planned to come to you first,  so that you could have a second benefi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o visit you on my way to Macedonia,  and then come to you again from Macedonia and be helped by you  on my journey  to Judea.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when I planned this, was I of two minds? Or what I plan, do I plan in a purely human , way so that I say “Yes, yes” and “No, no” at the same t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God is faithful,  our message to you is not “Yes and n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Son of God,  Jesus Christ, whom we proclaimed among you #— #Silvanus, , Timothy, and I #— #did not become “Yes and no.” On the contrary, in him it is always “Ye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every one of God’s promises  is “Yes” in him. Therefore, through him we also say “Amen”  to the glory of Go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it is God who strengthens us together with you in Christ, and who has anointed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has also put his seal on us and given us the Spirit in our hearts  as a down paymen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call on God as a witness,  on my life, that it was to spare you that I did not come to Corinth.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do not mean that we lord it over your faith, but we are workers with you for your joy, because you stand firm in your  fai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by God’s will,  and Timothy  our  brother:To the church of God at Corinth,  with all the saints who are throughout Achaia.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to you and peace  from God our Father  and the Lord Jesus Christ.The God of Comfo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be  the God and Father of our Lord Jesus Christ, the Father of mercies  and the God of all comfor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omforts us in all our affliction,  so that we may be able to comfort those who are in any kind of affliction, through the comfort we ourselves receive from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just as the sufferings  of Christ  overflow to us, so also through Christ our comfort overflow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are afflicted,  it is for your comfort and salvation. If we are comforted, it is for your comfort, which produces in you patient endurance of the same sufferings that we suffe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ur hope  for you is firm, because we know that as you share  in the sufferings, so you will also share in the comfort.]]></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2026-06-23T00:29:24Z</dcterms:created>
  <dcterms:modified xsi:type="dcterms:W3CDTF">2026-06-23T00:29:24Z</dcterms:modified>
  <dc:title>Bible.com.au: 2 Corinthians 1:1-24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