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18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: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one of God’s promises  is “Yes” in him. Therefore, through him we also say “Amen”  to the glory of Go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2026-06-07T06:58:47Z</dcterms:created>
  <dcterms:modified xsi:type="dcterms:W3CDTF">2026-06-07T06:58:47Z</dcterms:modified>
  <dc:title>Bible.com.au: 2 Corinthians 1:20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