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83815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Corinthians 1:20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y one of God’s promises  is “Yes” in him. Therefore, through him we also say “Amen”  to the glory of God. 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8">
  <a:themeElements>
    <a:clrScheme name="Theme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2026-08-27T09:11:20Z</dcterms:created>
  <dcterms:modified xsi:type="dcterms:W3CDTF">2026-08-27T09:11:20Z</dcterms:modified>
  <dc:title>Bible.com.au: 2 Corinthians 1:20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