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be the Lord your God! He delighted in you and put you on his throne as king for the Lord your God.  Because your God loved Israel enough to establish them forever, he has set you over them as king to carry out justice and righteousnes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gave the king four and a half tons  of gold, a great quantity of spices, and precious stones. There never were such spices as those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addition, Hiram’s servants and Solomon’s servants who brought gold from Ophir  also brought algum wood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made the algum wood into walkways for the Lord’s temple and for the king’s palace and into lyres and harps for the singers. Never before had anything like them been seen in the land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Solomon gave the queen of Sheba her every desire, whatever she asked #— #far more than she had brought the king. Then she, along with her servants, returned to her own country.Solomon’s Weal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eight of gold that came to Solomon  annually was twenty-five ton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sides what was brought by the merchants and traders. All the Arabian kings and governors of the land also brought gold and silver to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Solomon made two hundred large shields of hammered gold; 15 pounds  of hammered gold went into each sh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three hundred small shields of hammered gold; 7 1/2 pounds  of gold went into each shield. The king put them in the House of the Forest of Leban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lso made a large ivory throne and overlaid it with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one had six steps; there was a footstool covered in gold for the throne, armrests on either side of the seat, and two lions standing beside the armr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elve lions were standing there on the six steps, one at each end. Nothing like it had ever been made in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of King Solomon’s drinking cups were gold, and all the utensils of the House of the Forest of Lebanon were pure gold. There was no silver, since it was considered as nothing in Solomon’s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s ships kept going to Tarshish  with Hiram’s servants, and once every three years the ships of Tarshish would arrive bearing gold, silver, ivory, apes, and peacock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surpassed all the kings of the world in riches and wisdo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kings of the world wanted an audience with Solomon to hear the wisdom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ach of them would bring his own gift #— #items  of silver and gold, clothing, weapons, , spices, and horses and mules #— #as an annual tribu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lomon  had four thousand stalls for horses and chariots, and twelve thousand horsemen.  He stationed them in the chariot cities and with the king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uled over all the kings from the Euphrates River to the land of the Philistines and as far as the border of Egyp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he made cedar as abundant as sycamore in the Judean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of Solomon’s fame,  so she came to test Solomon with difficult questions at Jerusalem with a very large entourage, with camels bearing spices, gold in abundance, and precious stones. She came to Solomon and spoke with him about everything that was on her mi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ere bringing horses for Solomon from Egypt and from all the countries.Solomon’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remaining events  of Solomon’s reign, from beginning to end, are written in the Events of the Prophet Nathan, the Prophecy of Ahijah the Shilonite, and the Visions of the Seer Iddo concerning Jeroboam son of Neb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 reigned in Jerusalem over all Israel for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lomon rested with his ancestors and was buried in the city of his father David.  His son Rehoboam became king in 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olomon answered all her questions; nothing was too difficult for Solomon to explain to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queen of Sheba observed Solomon’s wisdom, the palace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od at his table, his servants’ residence, his attendants’ service and their attire, his cupbearers and their attire, and the burnt offerings he offered at the Lord’s temple, it took her breath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to the king, “The report I heard in my own country about your words and about your wisdom is tr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didn’t believe their reports until I came and saw with my own eyes. Indeed, I was not even told half of your great wisdom! You far exceed the report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happy are your men. , How happy are these servants of yours, who always stand in your presence hearing your wisdo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2026-06-12T03:05:42Z</dcterms:created>
  <dcterms:modified xsi:type="dcterms:W3CDTF">2026-06-12T03:05:42Z</dcterms:modified>
  <dc:title>Bible.com.au: 2 Chronicles 9:1-31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