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the Lord said to my father David,“Since it was your desire to build a temple for my name,you have done well to have this des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you are not the one to build the temple,but your son, your own offspring,will build the temple for m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Lord has fulfilled what he promised.I have taken the place of my father Davidand I sit on the throne of Israel, as the Lord promised.I have built the temple for the name of the Lord, the God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put the ark there,where the Lord’s covenant isthat he made with the Israelites. Solomon’s Pr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tood before the altar of the Lord in front of the entire congregation of Israel and spread out his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olomon had made a bronze platform 7 1/2 feet  long, 7 1/2 feet wide, and 4 1/2 feet  high and put it in the court. He stood on it,  knelt down in front of the entire congregation of Israel, and spread out his hands toward heave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Lord God of Israel,there is no God like youin heaven or on earth, who keeps his gracious covenantwith your servants who walk before youwith all their hear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kept what you promisedto your servant, my father David.You spoke directly to him,and you fulfilled your promise by your power,as it is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Lord God of Israel,keep what you promisedto your servant, my father David:“You will never fail to have a manto sit before me on the throne of Israel, if only your sons take care to walk in my Lawas you have walked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Lord God of Israel, please confirmwhat you promised to your servant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indeed live on earth with humans?Even heaven, the highest heaven, cannot contain you, much less this temple I have b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your servant’s prayer and his petition,Lord my God,so that you may hear the cry and the prayerthat your servant prays befor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your eyes watch over this templeday and night,toward the place where you saidyou would put your name; and so that you may hear the prayeryour servant prays toward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e petitions of your servantand your people Israel,which they pray toward this place.May you hear in your dwelling place in heaven.May you hear and forg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sins against his neighborand is forced to take an oath and he comes to take an oathbefore your altar in thi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y you hear in heaven and act.May you judge your servants,condemning the wicked man by bringingwhat he has done on his own headand providing justice for the righteousby rewarding him according to his righteous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r people Israel are defeated before an enemy,because they have sinned against you,and they return to you and praise your name,and they pray and plead for mercybefore you in this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you hear in heavenand forgive the sin of your people Israel.May you restore them to the landyou gave them and their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skies are shut and there is no rainbecause they have sinned against you,and they pray toward this placeand praise your name,and they turn from their sinsbecause you are afflicting ,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 you hear in heavenand forgive the sin of your servantsand your people Israel,so that you may teach them the good waythey should walk in.May you send rain on your landthat you gave your people for an inheri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said: The Lord said he would dwell in total darknes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 is famine in the land,when there is pestilence,when there is blight or mildew, locust or grasshopper,when their enemies besiege themin the land and its cities, ,,when there is any plague or ill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 prayer or petitionthat any person or that all your people Israel may have —they each know their own affliction  and suffering —as they spread out their hands toward this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y you hear in heaven, your dwelling place,and may you forgive and give to everyone according to all their ways, since you know each heart,for you alone know the human hear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they may fear youand walk in your waysall the days they live on the landyou gave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n for the foreigner who is not of your people Israelbut has come from a distant landbecause of your great nameand your strong hand and outstretched arm: when he comes and prays toward this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you hear in heaven in your dwelling place,and do all the foreigner asks you.Then all the peoples of the earth will know your name,to fear you as your people Israel doand know that this temple I have builtbears your nam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r people go out to fight against their enemies,wherever you send them,and they pray to youin the direction of this city you have chosen and the temple that I have built for your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y you hear their prayer and petition in heavenand uphold their ca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y sin against you —for there is no one who does not sin  —and you are angry with themand hand them over to the enemy,and their captors deport themto a distant or nearby count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y come to their sensesin the land where they were deportedand repent and petition you in their captors’ land,saying, “We have sinned and done wrong;we have been wic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have built an exalted temple for you,a place for your dwelling fore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return to you with all their mind and all their heartin the land of their captivity where they were taken captive,and when they pray in the direction of their landthat you gave their ancestors,and the city you have chosen,and toward the temple I have built for your na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y you hear their prayer and petitions in heaven,your dwelling place,and uphold their cause. May you forgive your peoplewho sinned agains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please let your eyes be openand your ears attentiveto the prayer of this plac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refore: Arise, Lord God, come to your resting place,you and your powerful ark.May your priests, Lord God, be clothed with salvation,and may your faithful people rejoice in good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rd God, do not reject your anointed one; remember your servant David’s acts of faithful lov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turned and blessed the entire congregation of Israel while they were stan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Blessed be the Lord God of Israel!He spoke directly to my father David,and he has fulfilled the promiseby his power.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I brought my people Israelout of the land of Egypt, I have not chosen a city to build a temple inamong any of the tribes of Israel,so that my name would be there,and I have not chosen a manto be ruler over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ave chosen Jerusalemso that my name will be there, and I have chosen Davidto be over my people Israe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ather David had his heart seton building a temple for the name of the Lord, the God of Israel. ]]></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2026-05-21T17:57:10Z</dcterms:created>
  <dcterms:modified xsi:type="dcterms:W3CDTF">2026-05-21T17:57:10Z</dcterms:modified>
  <dc:title>Bible.com.au: 2 Chronicles 6:1-42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