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de ten tables and placed them in the sanctuary, five on the right and five on the left.  He also made a hundred gold bow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the courtyard  of the priests and the large court, and doors for the court. He overlaid the doors with bronz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ut the basin on the right side, toward the southeas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uram , made  the pots, the shovels, and the bowls.Completion of the Bronze FurnishingsSo Huram finished doing the work that he was doing for King Solomon in God’s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wo pillars; the bowls and the capitals on top of the two pillars; the two gratings for covering both bowls of the capitals that were on top of the pill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our hundred pomegranates for the two gratings (two rows of pomegranates for each grating covering both capitals’ bowls on top of the pillar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lso made the water carts , and the basins on the water c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ne basin and the twelve oxen underneath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ots, the shovels, the forks, and all their utensils #— #Huram-abi , made them for King Solomon for the Lord’s temple. All these were made of polished bronz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had them cast in clay molds in the Jordan Valley between Succoth and Zere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and Ba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lomon made all these utensils in such great abundance that the weight of the bronze was not determined.Completion of the Gold Furnish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lomon also made all the equipment in God’s temple: the gold altar; the tables on which to put the Bread of the Presenc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ampstands and their lamps of pure gold to burn in front of the inner sanctuary according to specification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lowers, lamps, and gold tongs #— #of purest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ick trimmers, sprinkling basins, ladles,  and firepans #— #of purest gold; and the entryway to the temple, its inner doors to the most holy place, and the doors of the temple sanctuary #— #of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made a bronze altar  30 feet  long, 30 feet wide, and 15 feet  hi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made the cast metal basin, , 15 feet from brim to brim, perfectly round. It was 7 1/2 feet  high and 45 feet  in circumfer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ikeness of oxen  was below it, completely encircling it, ten every half yard,  completely surrounding the basin. The oxen were cast in two rows when the basin was c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stood on twelve oxen, three facing north, three facing west, three facing south, and three facing east. The basin was on top of them and all their hindquarters were toward the cen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asin was three inches  thick, and its rim was fashioned like the brim of a cup or a lily blossom. It could hold eleven thousand gallo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ten basins for washing and he put five on the right and five on the left.  The parts of the burnt offering were rinsed in them,  but the basin was used by the priests for washing.The Lampstands, Tables, and Cou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de the ten gold lampstands according to their specifications and put them in the sanctuary, five on the right and five on the left. ]]></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2026-05-24T14:11:19Z</dcterms:created>
  <dcterms:modified xsi:type="dcterms:W3CDTF">2026-05-24T14:11:19Z</dcterms:modified>
  <dc:title>Bible.com.au: 2 Chronicles 4:1-22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