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6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st of the deeds of Jehoiakim,  the detestable actions he committed, and what was found against him, are written in the Book of Israel’s Kings. His son Jehoiachin became king in his place.Judah’s King Jehoiach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een  years old  when he became king, and he reigned three months and ten days in Jerusalem. He did what was evil in the Lord’s s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pring , Nebuchadnezzar sent for him and brought him to Babylon along with the valuable articles of the Lord’s temple. Then he made Jehoiachin’s brother Zedekiah king over Judah and Jerusalem. Judah’s King Zedek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twenty-one years old  when he became king, and he reigned eleven years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what was evil in the sight of the Lord his God and did not humble himself  before the prophet Jeremiah at the Lord’s comma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rebelled against  King Nebuchadnezzar who had made him swear allegiance by God. He became obstinate , and hardened his heart against returning to the Lord, the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leaders of the priests and the people multiplied their unfaithful deeds, imitating all the detestable practices of the nations, and they defiled the Lord’s temple that he had consecrated in Jerusalem.The Destruction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the God of their ancestors sent word against them by the hand of his messengers, sending them time and time again,  for he had compassion on his people and on his dwelling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kept ridiculing God’s messengers,  despising his words,  and scoffing at his prophets, until the Lord’s wrath was so stirred up against his people that there was no remed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brought up against them the king of the Chaldeans,  who killed their fit young men with the sword in the house of their sanctuary. He had no pity on young men or young women, elderly or aged; he handed them all over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ehoah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ok everything to Babylon #— #all the articles of God’s temple, large and small, the treasures of the Lord’s temple, and the treasures of the king and his offici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Chaldeans burned God’s temple.  They tore down Jerusalem’s wall, burned all its palaces, and destroyed all its valuable artic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eported those who escaped from the sword to Babylon, and they became servants to him and his sons until the rise of the Persian  kingdo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fulfilled the word of the Lord through Jeremiah,  and the land enjoyed its Sabbath rest all the days of the desolation  until seventy years were fulfilled.The Decree of Cy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irst year of King Cyrus of Persia,  in order to fulfill the word of the Lord spoken through  Jeremiah,  the Lord roused the spirit of King Cyrus  of Persia to issue a proclamation throughout his entire kingdom and also to put it in wri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King Cyrus of Persia says: The Lord, the God of the heavens, has given me all the kingdoms of the earth and has appointed me to build him a temple at Jerusalem in Judah. Any of his people among you may go up, and may the Lord his God be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common people  took Jehoahaz son of Josiah and made him king in Jerusalem in place of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three years old when he became king, and he reigned three months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Egypt deposed him in Jerusalem and fined the land seventy-five hundred pounds  of silver and seventy-five pounds  of gold.Judah’s King Jehoiak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King Neco of Egypt made Jehoahaz’s brother Eliakim king over Judah and Jerusalem and changed Eliakim’s name to Jehoiakim. But Neco took his brother Jehoahaz and brought him to Egyp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five years old when he became king, and he reigned eleven years in Jerusalem. He did what was evil in the sight of the Lord his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King Nebuchadnezzar of Babylon attacked him  and bound him in bronze  shackles to take him to Babyl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Nebuchadnezzar took some of the articles of the Lord’s temple to Babylon and put them in his temple in Babylon. ]]></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2026-06-06T15:56:31Z</dcterms:created>
  <dcterms:modified xsi:type="dcterms:W3CDTF">2026-06-06T15:56:31Z</dcterms:modified>
  <dc:title>Bible.com.au: 2 Chronicles 36:1-23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