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90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eighteenth year of his reign,  in order to cleanse the land and the temple, Josiah sent Shaphan son of Azaliah, along with Maaseiah the governor  of the city and the court historian Joah son of Joahaz, to repair the temple of the Lord his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y went to the high priest Hilkiah  and gave him the silver brought into God’s temple. The Levites and the doorkeepers had collected it from Manasseh, Ephraim,  and from the entire remnant of Israel, and from all Judah, Benjamin, and the inhabitants of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gave it to those doing the work #— #those who oversaw the Lord’s temple. They gave it to the workmen who were working in the Lord’s temple, to repair and restore the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gave it to the carpenters and builders and also used it to buy quarried stone and timbers #— #for joining and making beams #— #for the buildings that Judah’s kings had destroy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en were doing the work with integrity. Their overseers were Jahath and Obadiah, Levites from the Merarites, and Zechariah and Meshullam from the Kohathites as supervisors. The Levites were all skilled with musical instrument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were also over the porters and were supervising all those doing the work task by task. Some of the Levites were secretaries, officers, and gatekeepers.The Recovery of the Book of the L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y brought out the silver that had been deposited in the Lord’s temple, the priest Hilkiah found the book of the law of the Lord written by the hand of Mose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onsequently,  Hilkiah told the court secretary Shaphan, “I have found the book of the law in the Lord’s temple,” and he gave the book to Shaph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aphan took the book to the king, and also reported, “Your servants are doing all that was placed in their han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have emptied out the silver that was found in the Lord’s temple and have given it to the overseers and to those doing the wor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Jos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court secretary Shaphan told the king, “The priest Hilkiah gave me a book,” and Shaphan read from it in the presence of the king.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king heard the words of the law, he tore his clothe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commanded Hilkiah, Ahikam son of Shaphan, Abdon son of Micah, the court secretary Shaphan, and the king’s servant Asa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 and inquire of the Lord for me and for those remaining in Israel and Judah, concerning the words of the book that was found. For great is the Lord’s wrath that is poured out on us  because our ancestors have not kept the word of the Lord in order to do everything written in this book.”Huldah’s Prophecy of Judgm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Hilkiah and those the king had designated  went to the prophetess Huldah, the wife of Shallum son of Tokhath, son of Hasrah, keeper of the wardrobe. She lived in Jerusalem in the Second District. They spoke with her about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e said to them, “This is what the Lord God of Israel says: Say to the man who sent you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what the Lord says: I am about to bring disaster on this place and on its inhabitants,  fulfilling  all the curses written in the book that they read in the presence of the king of Judah,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they have abandoned me  and burned incense to other gods so as to anger me with all the works of their hands. My wrath will be poured out on this place, and it will not be quench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y this to the king of Judah who sent you to inquire of the Lord: ‘This is what the Lord God of Israel says: As for the words that you he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your heart was tender and you humbled yourself before God when you heard his words against this place and against its inhabitants, and because you humbled yourself before me, and you tore your clothes and wept before me, I myself have heard’ #— #this is the Lord’s declar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was eight years old  when he became king, and he reigned thirty-one years in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ill indeed gather you to your ancestors, and you will be gathered to your grave in peace. Your eyes will not see all the disaster that I am bringing on this place and on its inhabitants.’ ” Then they reported to the king.Affirmation of the Covenant by Josiah and the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 king sent messengers and gathered all the elders of Judah and Jerusal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king went up to the Lord’s temple with all the men of Judah and the inhabitants of Jerusalem, as well as the priests and the Levites #— #all the people from the oldest to the youngest. He read in their hearing all the words of the book of the covenant that had been found in the Lord’s templ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king stood at his post  and made a covenant in the Lord’s presence  to follow the Lord and to keep his commands, his decrees, and his statutes with all his heart and with all his soul  in order to carry out the words of the covenant written in this book.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had all those present in Jerusalem and Benjamin agree  to it. So all the inhabitants of Jerusalem carried out the covenant of God, the God of their ancesto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Josiah removed everything that was detestable from all the lands belonging to the Israelites,  and he required all who were present in Israel to serve the Lord their God. Throughout his reign they did not turn aside from following the Lord, the God of their ancesto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right in the Lord’s sight and walked in the ways of his ancestor David;  he did not turn aside to the right or the left.Josiah’s Refor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eighth year of his reign, while he was still a youth, Josiah began to seek the God of his ancestor David,  and in the twelfth year he began to cleanse Judah and Jerusalem of the high places, the Asherah poles, the carved images,  and the cast imag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n his presence the altars of the Baals were torn down, and he chopped down the shrines  that were above them. He shattered the Asherah poles, the carved images, and the cast images, crushed them to dust, and scattered  them over the graves of those who had sacrificed to the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burned the bones of the priests on their altars.  So he cleansed Judah and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did the same in the cities  of Manasseh, Ephraim, and Simeon, and as far as Naphtali and on their surrounding mountain shrin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re down the altars, and he smashed the Asherah poles and the carved images to powder. He chopped down all the shrines throughout the land of Israel and returned to Jerusalem. Josiah’s Repair of the Temple]]></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2026-05-25T20:59:24Z</dcterms:created>
  <dcterms:modified xsi:type="dcterms:W3CDTF">2026-05-25T20:59:24Z</dcterms:modified>
  <dc:title>Bible.com.au: 2 Chronicles 34:1-33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