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ever again remove the feet of the Israelites from the land where I stationed your , ancestors,  if only they will be careful to do all I have commanded them through Moses #— #all the law, statutes, and judg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anasseh caused Judah and the inhabitants of Jerusalem to stray so that they did worse evil than the nations the Lord had destroyed before the Israelites.Manasseh’s Repen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anasseh and his people, but they didn’t list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brought against them the military commanders of the king of Assyria. They captured Manasseh with hooks, bound him with bronze shackles, and took him to Babyl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was in distress, he sought the favor of the Lord his God and earnestly humbled himself  before the God of his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rayed to him, and the Lord was receptive to his prayer. He granted his request  and brought him back to Jerusalem, to his kingdom. So Manasseh came to know that the Lord is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he built the outer wall of the city of David from west of Gihon  in the valley to the entrance of the Fish Gate;  he brought it around Ophel,  and he heightened it considerably. He also placed military commanders in all the fortified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oved the foreign gods and the idol  from the Lord’s temple, along with all the altars that he had built on the mountain of the Lord’s temple and in Jerusalem, and he threw them outside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uilt  the altar of the Lord and offered fellowship and thanksgiving sacrifices on it. Then he told Judah to serve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the people still sacrificed at the high places,  but only to the Lord their God.Manasseh’s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st of the events  of Manasseh’s reign, along with his prayer  to his God and the words of the seers who spoke to him in the name of the Lord, the God of Israel, are written in the Events of Israel’s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nd how God was receptive to his prayer, and all his sin and unfaithfulness and the sites where he built high places and set up Asherah poles and carved images before he humbled himself, they are written in the Events of Hoz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rested with his ancestors, and he was buried in his own house. His son Amon became king in his place.Judah’s King A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and he reigned two years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what was evil in the Lord’s sight, just as his father Manasseh had done.  Amon sacrificed to all the carved images that his father Manasseh had made, and he serv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did not humble himself before the Lord like his father Manasseh humbled himself;  instead, Amon increased his gui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is servants conspired against him and put him to death  in his own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ommon people  killed all who had conspired against King Amon, and they made his son Josiah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fifty-five year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imitating the detestable practices of the nations that the Lord had dispossessed before the Israelit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that his father Hezekiah had torn down  and reestablished the altars for the Baals. He made Asherah poles, and he bowed in worship to all the stars in the sky and serv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Lord’s temple, where the Lord had said, “Jerusalem is where my name will remain forev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ilt altars to all the stars in the sky in both courtyards  of the Lor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assed his sons through the fire in Ben Hinnom Valley.  He practiced witchcraft, divination, and sorcery, and consulted mediums and spiritists.  He did a huge amount of evil in the Lord’s sight, anger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asseh  set up a carved image of the idol, which he had made, in God’s temple  that God had spoken about to David and his son Solomon: “I will establish my name forever , in this temple and in Jerusalem, which I have chosen out of all the tribes of Israel. ]]></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2026-07-24T06:49:38Z</dcterms:created>
  <dcterms:modified xsi:type="dcterms:W3CDTF">2026-07-24T06:49:38Z</dcterms:modified>
  <dc:title>Bible.com.au: 2 Chronicles 33:1-25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