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6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zekiah and his officials came and viewed the piles, they blessed the Lord and his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ekiah asked the priests and Levites about the pi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ef priest Azariah, of the household of Zadok,  answered him, “Since they began bringing the offering to the Lord’s temple, we have been eating and are satisfied and there is plenty left over because the Lord has blessed his people; this abundance is what is left ov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zekiah told them to prepare chambers  in the Lord’s temple, and they prepar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ffering, the tenth, and the dedicated things were brought faithfully. Conaniah the Levite was the officer in charge of them, and his brother Shimei was seco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iel, Azaziah, Nahath, Asahel, Jerimoth, Jozabad, Eliel, Ismachiah, Mahath, and Benaiah were deputies under the authority of Conaniah and his brother Shimei by appointment of King Hezekiah and of Azariah the chief official of God’s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son of Imnah the Levite, the keeper of the East Gate, was over the freewill offerings to God to distribute the contribution to the Lord and the consecrated thing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den,  Miniamin, Jeshua, Shemaiah, Amariah, and Shecaniah in the cities of the priests  were to distribute it faithfully under his authority to their brothers by divisions, whether large or sm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they distributed it to males registered by genealogy three , years old and above; to all who would enter the Lord’s temple for their daily duty,  for their service in their responsibilities according to their divi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stributed also to those recorded by genealogy of the priests by their ancestral families  and the Levites twenty years old and above,  by their responsibilities in their divis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moval of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those registered by genealogy #— #with all their dependents, wives, sons, and daughters #— #of the whole assembly (for they had faithfully consecrated themselves as ho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the descendants of Aaron, the priests, in the common fields of their cities,  in each and every city. There were men who were registered by name  to distribute a portion to every male among the priests and to every Levite recorded by genealog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zekiah did this throughout all Judah. He did what was good and upright and true before the Lord his G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diligent in every deed that he began in the service of God’s temple, in the instruction and the commands, in order to seek his God, and he prosp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is was completed, all Israel who had attended went out to the cities of Judah and broke up the sacred pillars, chopped down the Asherah poles, and tore down the high places and altars  throughout Judah and Benjamin, as well as in Ephraim and Manasseh, to the last one.  Then all the Israelites returned to their cities, each to his own possession.Offerings for Lev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reestablished the divisions  of the priests and Levites for the burnt offerings and fellowship offerings, for ministry, for giving thanks, and for praise in the gates of the camp of the Lord,  each division corresponding to his service among the priests and Le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contributed  from his own possessions  for the regular morning and evening burnt offerings, the burnt offerings of the Sabbaths, of the New Moons, and of the appointed feasts, as written in the law of the Lor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 people who lived in Jerusalem to give a contribution  for the priests and Levites so that they could devote their energy to the law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word spread, the Israelites gave liberally of the best of the grain, new wine, fresh oil, honey, and of all the produce of the field, and they brought in an abundance, a tenth  of every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Israelites and Judahites who lived in the cities of Judah, they also brought a tenth of the herds and flocks, and a tenth of the dedicated things that were consecrated to the Lord their God.  They gathered them into large p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hird month they began building up the piles, and they finished in the seventh month.]]></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2026-08-10T07:29:53Z</dcterms:created>
  <dcterms:modified xsi:type="dcterms:W3CDTF">2026-08-10T07:29:53Z</dcterms:modified>
  <dc:title>Bible.com.au: 2 Chronicles 31:1-21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