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made the most holy place; its length corresponded to the width of the temple, 30 feet, and its width was 30 feet.  He overlaid it with forty-five thousand pounds  of fine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eight of the nails was twenty ounces  of gold, and he overlaid the ceiling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wo cherubim of sculptured work, for the most holy place, and he overlaid them with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overall length of the wings of the cherubim was 30 feet: the wing of one was 7 1/2 feet,  touching the wall of the room; its other wing was 7 1/2 feet, touching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ing of the other  cherub was 7 1/2 feet, touching the wall of the room; its other wing was 7 1/2 feet, reaching the wing of the other cheru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pan of these cherubim was 30 feet. They stood on their feet and faced the larger room.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made the curtain of blue, purple, and crimson yarn and fine linen, and he wove cherubim into it. The Bronze Pill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front of the temple  he made two pillars, each 27 feet  high. The capital on top of each was 7 1/2 feet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had made chainwork in the inner sanctuary and also put it on top of the pillars.  He made a hundred pomegranates and fastened them into the chainwor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set up the pillars in front of the sanctuary, one on the right and one on the left. He named the one on the right Jachin  and the one on the left Boaz.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ilding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Lord’s temple in Jerusalem on Mount Moriah  where the Lord had appeared to his father David, at the site David had prepared on the threshing floor of Ornan  the Jebus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egan to build on the second day of the second month in the fourth year of his reig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Solomon’s foundations  for building God’s temple: the length  was ninety feet,  and the width thirty fee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ortico, which was across the front extending across the width of the temple, was thirty feet wide; its height was thirty feet;  he overlaid its inner surface with pure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rger room  he paneled with cypress wood, overlaid with fine gold, and decorated with palm trees and cha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dorned the temple with precious stones for beauty, and the gold was the gold of Parva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the temple #— #the beams, the thresholds, its walls and doors #— #with gold,  and he carved cherubim on the walls. The Most Holy Plac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2026-08-07T08:08:53Z</dcterms:created>
  <dcterms:modified xsi:type="dcterms:W3CDTF">2026-08-07T08:08:53Z</dcterms:modified>
  <dc:title>Bible.com.au: 2 Chronicles 3:1-17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