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4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e wrath of the Lord was on Judah and Jerusalem, and he made them an object of terror, horror, and mockery, , as you see with your own ey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fathers fell by the sword, and our sons, our daughters, and our wives are in captivity because of th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in my heart now to make a covenant with the Lord, the God of Israel  so that his burning anger may turn away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don’t be negligent now, for the Lord has chosen you to stand in his presence, to serve him, and to be his ministers and burners of incense.” Cleansing the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stood up:Mahath  son of Amasai and Joel son of Azariah from the Kohathites;Kish son of Abdi and Azariah son of Jehallelel from the Merarites; Joah son of Zimmah and Eden son of Joah from the Gershon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imri and Jeuel from the Elizaphanites;Zechariah and Mattaniah from the Asaph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hiel  and Shimei from the Hemanites;Shemaiah and Uzziel from the Jeduthun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gathered their brothers together, consecrated themselves,  and went according to the king’s command by the words of the Lord to cleanse the Lord’s templ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s went to the entrance of the Lord’s temple to cleanse it. They took all the unclean things they found in the Lord’s sanctuary to the courtyard of the Lord’s temple. Then the Levites received them and took them outside to the Kidron Valle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egan the consecration on the first day of the first month, and on the eighth day of the month they came to the portico of the Lord’s temple. They consecrated the Lord’s temple for eight days, and on the sixteenth day of the first month they fin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Hez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side to King Hezekiah and said, “We have cleansed the whole temple of the Lord, the altar of burnt offering and all its utensils, and the table for the rows of the Bread of the Presence and all its utensi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have set up and consecrated all the utensils that King Ahaz rejected during his reign  when he became unfaithful. They are in front of the altar of the Lord.”Renewal of Temple Worshi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ing Hezekiah got up early, gathered the city officials, and went to the Lord’s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brought seven bulls, seven rams, seven lambs, and seven male goats as a sin offering for the kingdom, for the sanctuary, and for Judah. Then he told the descendants of Aaron, the priests, to offer them on the altar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slaughtered the bulls, and the priests received the blood and splattered it on the altar.  They slaughtered the rams and splattered the blood on the altar. They slaughtered the lambs and splattered the blood on the alt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y brought the goats for the sin offering right into the presence of the king and the congregation, who laid their hands on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riests slaughtered the goats and put their blood on the altar for a sin offering, to make atonement for all Israel,  for the king said that the burnt offering and sin offering were for all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zekiah stationed the Levites in the Lord’s temple with cymbals, harps, and lyres  according to the command of David,  Gad the king’s seer,  and the prophet Nathan.  For the command was from the Lord through his proph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stood with the instruments of David,  and the priests with the trumpet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zekiah ordered that the burnt offering be offered on the altar. When the burnt offerings began, the song of the Lord and the trumpets began, accompanied by the instruments of King David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was twenty-five years old  when he became king, and he reigned twenty-nine years in Jerusalem. His mother’s name was Abijah  daughter of Zechar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hole assembly was worshiping, singing the song, and blowing the trumpets #— #all this continued until the burnt offering was comple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burnt offerings were completed, the king and all those present with him bowed down and worshiped.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King Hezekiah and the officials told the Levites to sing praise to the Lord in the words of David and of the seer Asaph. So they sang praises with rejoicing and knelt low and worship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zekiah concluded, “Now you are consecrated  to the Lord. Come near and bring sacrifices and thanksgiving offerings to the Lord’s temple.” So the congregation brought sacrifices and thanksgiving offerings, and all those with willing hearts  brought burnt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number of burnt offerings the congregation brought was seventy bulls, one hundred rams, and two hundred lambs; all these were for a burnt offering to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ix hundred bulls and three thousand sheep and goats were consecra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ever, since there were not enough priests, they weren’t able to skin all the burnt offerings, so their Levite brothers helped them  until the work was finished and until the priests consecrated themselves. For the Levites were more conscientious , to consecrate themselves than the priests wer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urthermore, the burnt offerings were abundant, along with the fat of the fellowship offerings  and with the drink offerings  for the burnt offering.So the service of the Lord’s temple was establish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zekiah and all the people rejoiced over how God had prepared the people, for it had come about sudden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right in the Lord’s sight  just as his ancestor David had d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first year of his reign, in the first month, he opened the doors of the Lord’s temple and repaired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brought in the priests and Levites and gathered them in the eastern public squar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aid to them, “Hear me, Levites. Consecrate yourselves  now and consecrate the temple of the Lord, the God of your ancestors. Remove everything impure from the holy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ancestors were unfaithful and did what is evil in the sight of the Lord our God. They abandoned him, turned their faces away from the Lord’s dwelling place, and turned their backs on hi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lso closed the doors of the portico, extinguished the lamps, did not burn incense, and did not offer burnt offerings in the holy place of the God of Israe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2026-06-26T23:55:06Z</dcterms:created>
  <dcterms:modified xsi:type="dcterms:W3CDTF">2026-06-26T23:55:06Z</dcterms:modified>
  <dc:title>Bible.com.au: 2 Chronicles 29:1-36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