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7: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twenty-five years old when he became king, and he reigned sixteen years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tham rested with his ancestors and was buried in the city of David. His son Ahaz became king in his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Joth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tham was twenty-five years old  when he became king, and he reigned sixteen years in Jerusalem.  His mother’s name was Jerushah daughter of Zad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Lord’s sight just as his father Uzziah had done. In addition, he didn’t enter the Lord’s sanctuary,  but the people still behaved corrupt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tham built the Upper Gate of the Lord’s temple, and he built extensively on the wall of Ophe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built cities in the hill country of Judah and fortresses and towers in the forest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aged war against the king of the Ammonites. He overpowered the Ammonites, and that year they gave him 7,500 pounds  of silver, 60,000 bushels  of wheat, and 60,000 bushels of barley. They paid him the same in the second and thir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tham strengthened his position because he did not waver in obeying  the Lord his G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for the rest of the events  of Jotham’s reign, along with all his wars and his ways, note that they are written in the Book of the Kings of Israel and Judah.]]></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2026-05-21T17:58:10Z</dcterms:created>
  <dcterms:modified xsi:type="dcterms:W3CDTF">2026-05-21T17:58:10Z</dcterms:modified>
  <dc:title>Bible.com.au: 2 Chronicles 27:1-9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