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28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e king’s command a chest was made and placed outside the gate of the Lord’s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 proclamation  was issued in Judah and Jerusalem that the tax God’s servant Moses imposed on Israel in the wilderness be brought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leaders and all the people rejoiced, brought the tax, and put it in the chest until it was fu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ever the chest was brought by the Levites to the king’s overseers, and when they saw that there was a large amount of silver, the king’s secretary and the high priest’s deputy came and emptied the chest, picked it up, and returned it to its place. They did this daily and gathered the silver in abund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king and Jehoiada gave it to those in charge of the labor on the Lord’s temple, who were hiring stonecutters and carpenters to renovate the Lord’s temple, also blacksmiths and coppersmiths to repair the Lord’s templ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orkmen did their work, and through them the repairs progressed. They restored God’s temple to its specifications and reinforc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finished, they presented the rest of the silver to the king and Jehoiada, who made articles for the Lord’s temple with it #— #articles for ministry and for making burnt offerings, and ladles  and articles of gold and silver. They regularly offered burnt offerings in the Lord’s temple throughout Jehoiada’s life.Joash’s Apostas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hoiada died when he was old and full of days; he was 130 years old at his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as buried in the city of David with the kings  because he had done what was good in Israel with respect to God and his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ever, after Jehoiada died, the rulers of Judah came and paid homage to the king. Then the king listened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Joa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abandoned the temple of the Lord, the God of their ancestors, and served the Asherah poles and the idols.  So there was wrath  against Judah and Jerusalem for this guilt of thei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vertheless, he sent them prophets  to bring them back to the Lord; they admonished them, but the people would not liste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pirit of God enveloped , Zechariah son of Jehoiada the priest. He stood above the people and said to them, “This is what God says, ‘Why are you transgressing the Lord’s commands so that you do not prosper?  Because you have abandoned the Lord, he has abandoned you.’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conspired against him and stoned him at the king’s command in the courtyard of the Lord’s templ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Joash didn’t remember the kindness that Zechariah’s father Jehoiada had extended to him, but killed his son. While he was dying, he said, “May the Lord see and demand  an account.”Aramean Invasion of Ju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e turn of the year, an Aramean army attacked Joash.  They entered Judah and Jerusalem and destroyed all the leaders of the people among them and sent all the plunder to the king of Damasc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though the Aramean army came with only a few men, the Lord handed over  a vast army to them because the people of Judah had abandoned  the Lord, the God of their ancestors. So they executed judgment on Joash.Joash Assassinat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Arameans saw that Joash had many wounds, they left him. His servants conspired against him, and killed him on his bed, because he had shed the blood of the sons of the priest Jehoiada. So he died, and they buried him in the city of David, but they did not bury him in the tombs of the king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who conspired against him were Zabad, son of the Ammonite woman Shimeath, and Jehozabad, son of the Moabite woman Shimrith.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accounts concerning his sons, the many divine pronouncements about him, and the restoration  of God’s temple are recorded in the Writing  of the Book of the Kings. His son Amaziah became king in his 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sh  was seven years old when he became king, and he reigned forty years in Jerusalem. His mother’s name was Zibiah; she was from Beer-sheb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oughout the time of the priest Jehoiada, Joash did what was right in the Lord’s sigh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hoiada acquired two wives for him, and he was the father of sons and daughters.Repairing the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ward,  Joash took it to heart to renovate  the Lord’s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gathered the priests and Levites and said, “Go out to the cities of Judah and collect silver from all Israel to repair the temple of your God as needed year by year,  and do it quickly.”However, the Levites did not hur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king called Jehoiada the high priest and said, “Why haven’t you required the Levites to bring from Judah and Jerusalem the tax imposed by the Lord’s servant Moses and the assembly of Israel for the tent  of the testimon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ons of that wicked Athaliah broke into the Lord’s temple and even used the sacred things of the Lord’s temple for the Baals.”]]></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2026-06-12T03:56:01Z</dcterms:created>
  <dcterms:modified xsi:type="dcterms:W3CDTF">2026-06-12T03:56:01Z</dcterms:modified>
  <dc:title>Bible.com.au: 2 Chronicles 24:1-27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