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88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shaphat also appointed in Jerusalem some of the Levites and priests and some of the Israelite family heads for deciding the Lord’s will and for settling disputes of the residen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ommanded them, saying, “In the fear of the Lord, with integrity, and wholeheartedly, you are to do the follow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ry dispute that comes to you from your brothers who dwell in their cities #— #whether it regards differences of bloodguilt, law, commandment, statutes, or judgments  #— #you are to warn them, so they will not incur guilt before the Lord and wrath will not come on you and your brothers.  Do this, and you will not incur g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e that Amariah, the chief priest, is over you in all matters related to the Lord, and Zebadiah son of Ishmael, the ruler of the house of Judah, in all matters related to the king, and the Levites are officers in your presence. Be strong; may the Lord be with those who do what is go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u’s Rebuke of Jehoshaph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ehoshaphat of Judah returned to his home in Jerusalem in pe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hu  son of the seer Hanani went out to confront him  and said to King Jehoshaphat, “Do you help the wicked and love those who hate the Lord?  Because of this, the Lord’s wrath is on yo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ever, some good is found in you, for you have eradicated the Asherah poles from the land and have determined in your heart to seek God.” Jehoshaphat’s Refor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hoshaphat lived in Jerusalem, and once again he went out among the people from Beer-sheba to the hill country of Ephraim and brought them back to the Lord, the God of their ancesto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ppointed judges in all the fortified cities of the land of Judah, city by cit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to the judges, “Consider what you are doing, for you do not judge for a man, but for the Lord, who is with you in the matter of judgmen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may the terror of the Lord be on you. Watch what you do, for there is no injustice or partiality or taking bribes with the Lord our God.” ]]></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2026-06-27T01:08:51Z</dcterms:created>
  <dcterms:modified xsi:type="dcterms:W3CDTF">2026-06-27T01:08:51Z</dcterms:modified>
  <dc:title>Bible.com.au: 2 Chronicles 19:1-11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