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king of Israel called an officer and said, “Hurry and get Micaiah son of Imla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king of Israel and King Jehoshaphat of Judah, clothed in royal attire, were each sitting on his own throne. They were sitting on the threshing floor at the entrance to Samaria’s gate,  and all the prophets were prophesying in front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Zedekiah son of Chenaanah made iron horns and said, “This is what the Lord says: You will gore the Arameans with these until they are finished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rophets were prophesying the same, saying, “March up to Ramoth-gilead and succeed, for the Lord will hand it over to the king.”Micaiah’s Message of Def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ssenger who went to call Micaiah instructed him, “Look, the words of the prophets are unanimously favorable for the king. So let your words be like theirs, and speak favor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icaiah said, “As the Lord lives, I will say whatever my God say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to the king, and the king asked him, “Micaiah, should we go to Ramoth-gilead for war, or should I  refrain? ”Micaiah said, “March up and succeed, for they will be handed over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king said to him, “How many times must I make you swear not to tell me anything but the truth in the name of the Lor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Micaiah said:I saw all Israel scattered on the hillslike sheep without a shepherd. And the Lord said,“They have no master;let each return home in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king of Israel said to Jehoshaphat, “Didn’t I tell you he never prophesies good about me, but only disast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shaphat’s Alliance with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Micaiah said, “Therefore, hear the word of the Lord. I saw the Lord sitting on his throne, and the whole heavenly army was standing at his right hand and at his left han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Who will entice King Ahab of Israel to march up and fall at Ramoth-gilead? ’ So one was saying this and another was saying th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 spirit came forward, stood before the Lord, and said, ‘I will entice him.’“The Lord asked him, ‘How?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said, ‘I will go and become a lying spirit in the mouth of all his prophets.’“Then he said, ‘You will entice him and also prevail. Go and do th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you see, the Lord has put a lying spirit into the mouth of  these prophets of yours, and the Lord has pronounced disaster against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Zedekiah son of Chenaanah came up, hit Micaiah on the cheek, and demanded, “Which way did the spirit from the Lord leave me to speak to yo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icaiah replied, “You will soon see when you go to hide in an inner chamber on that da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king of Israel ordered, “Take Micaiah and return him  to Amon, the governor of the city,  and to Joash, the king’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y, ‘This is what the king says: Put this guy in prison  and feed him only a little bread and water  until I come back safel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Micaiah said, “If you ever return safely, the Lord has not spoken through me.” Then he said, “Listen, all you people! ” Ahab’s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had riches and honor in abundance,  and he made an alliance with Ahab through marriag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king of Israel and Judah’s King Jehoshaphat went up to Ramoth-gi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king of Israel said to Jehoshaphat, “I will disguise myself and go into battle, but you wear your royal attire.” So the king of Israel disguised himself, and they went into battl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 king of Aram had ordered his chariot commanders, “Do not fight with anyone at all  except the king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chariot commanders saw Jehoshaphat, they shouted, “He must be the king of Israel! ” So they turned to attack him, but Jehoshaphat cried out  and the Lord helped him. God drew them away from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chariot commanders saw that he was not the king of Israel, they turned back from pursu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man drew his bow without taking special aim and struck the king of Israel through the joints of his armor. So he said to the charioteer, “Turn around and take me out of the battle,  for I am badly wounded! ”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battle raged throughout that day, and the king of Israel propped himself up in his chariot facing the Arameans until evening. Then he died at suns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fter some years, he went down to visit Ahab in Samaria. Ahab slaughtered many sheep, goats, and cattle for him and for the people who were with him, and he persuaded him to attack Ramoth-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srael’s King Ahab asked Judah’s King Jehoshaphat, “Will you go with me to Ramoth-gilead? ”He replied to him, “I am as you are, my people as your people; we will be with you in the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ehoshaphat said to the king of Israel, “First, please ask what the Lord’s will 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king of Israel gathered the prophets, four hundred men, and asked them, “Should we go to Ramoth-gilead for war or should I refrain? ”They replied, “March up, and God will hand it over 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Jehoshaphat asked, “Isn’t there a prophet of the Lord here anymore? Let’s ask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said to Jehoshaphat, “There is still one man who can inquire of the Lord, but I hate him because he never prophesies good about me, but only disaster. He is Micaiah son of Imlah.”“The king shouldn’t say that,” Jehoshaphat replie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2 Chronicles 18:1-34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