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hronicles 17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evites with them were Shemaiah, Nethaniah, Zebadiah,  Asahel, Shemiramoth, Jehonathan, Adonijah, Tobijah, and Tob-adonijah; the priests, Elishama and Jehoram, were with these Levit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aught throughout Judah, having the book of the Lord’s instruction with them.  They went throughout the towns of Judah and taught the peo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rror of the Lord was on all the kingdoms of the lands that surrounded Judah,  so they didn’t fight against Jehoshapha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the Philistines also brought gifts and silver as tribute to Jehoshaphat, and the Arabs brought him flocks: 7,700 rams and 7,700 male goats. Jehoshaphat’s Military Might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hoshaphat grew stronger and stronger. He built fortresses  and storage cities in Judah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rried out great works in the towns of Judah. He had fighting men, valiant warriors, in Jerusal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ir numbers according to their ancestral families.  For Judah, the commanders of thousands:Adnah the commander and three hundred thousand valiant warriors with him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xt to him, Jehohanan the commander and two hundred eighty thousand with him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xt to him, Amasiah son of Zichri, the volunteer  of the Lord, and two hundred thousand valiant warriors with him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Benjamin, Eliada, a valiant warrior, and two hundred thousand with him armed with bow and shield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’s King Jehoshapha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xt to him, Jehozabad and one hundred eighty thousand with him equipped for wa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ones who served the king, besides those he stationed in the fortified cities throughout all Judah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on Jehoshaphat became king in his place  and strengthened himself against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ationed troops in every fortified city of Judah  and set garrisons in the land of Judah and in the cities of Ephraim that his father Asa had capture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Lord was with Jehoshaphat because he walked in the former ways of his ancestor David.  He did not seek the Baals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ought the God of his father and walked by his commands, not according to the practices of Israel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Lord established the kingdom in his hand. Then all Judah brought him tribute, and he had riches and honor in abundanc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ook great pride in the Lord’s ways, and he again  removed the high places and Asherah poles from Judah. Jehoshaphat’s Educational Plan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hird year of his reign, Jehoshaphat sent his officials #— #Ben-hail,  Obadiah, Zechariah, Nethanel, and Micaiah #— #to teach in the cities of Judah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2026-08-03T16:08:30Z</dcterms:created>
  <dcterms:modified xsi:type="dcterms:W3CDTF">2026-08-03T16:08:30Z</dcterms:modified>
  <dc:title>Bible.com.au: 2 Chronicles 17:1-19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