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ou are saying you can assert yourselves against the Lord’s kingdom, which is in the hand of one of David’s sons. You are a vast number and have with you the golden calves that Jeroboam made for you as go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idn’t you banish the priests of the Lord, the descendants of Aaron and the Levites, and make your own priests like the peoples of other lands do?  Whoever comes to ordain himself  with a young bull and seven rams may become a priest  of what are not go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We have not abandoned him; the priests ministering to the Lord are descendants of Aaron, and the Levites serve at their tas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offer a burnt offering and fragrant incense to the Lord every morning and every evening,  and they set the rows of the Bread of the Presence on the ceremonially clean table.  They light the lamps of the gold lampstand every evening. We are carrying out the requirements of the Lord our God, while you have abandoned hi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God and his priests are with us at our head. The trumpets are ready to sound the charge against you. Israelites, don’t fight against the Lord God of your ancestors, for you will not succe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Jeroboam had sent an ambush  around to advance from behind them. So they were in front of Judah, and the ambush was behin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urned and discovered that the battle was in front of them and behind them, so they cried out to the Lord.  Then the priests blew the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of Judah raised the battle cry. When the men of Judah raised the battle cry, God routed Jeroboam and all Israel before Abijah and Juda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Israelites fled before Judah, and God handed them over to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ijah and his people struck them with a mighty blow, and five hundred thousand fit young men of Israel were k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bij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re subdued at that time. The Judahites succeeded because they depended on the Lord, the God of thei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ijah pursued Jeroboam and captured some cities from him: Bethel, Jeshanah, and Ephron,  along with their surrounding villa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no longer retained his power  during Abijah’s reign; ultimately, the Lord struck him  and he di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ever, Abijah grew strong, acquired fourteen wives, and fathered twenty-two sons and sixteen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est of the events of Abijah’s reign, along with his ways and his sayings, are written in the Writing  of the Prophet Iddo.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Israel’s King Jeroboam, Abijah  became king over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three years in Jerusalem. His mother’s name was Micaiah , daughter of Uriel; she was from Gibeah.There was war between Abijah and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h set his army of warriors in order with four hundred thousand fit young men. Jeroboam arranged his mighty army of eight hundred thousand fit young men in battle formation again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bijah stood on Mount Zemaraim,  which is in the hill country of Ephraim, and said, “Jeroboam and all Israel, hea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know that the Lord God of Israel gave the kingship over Israel to David and his descendants forever  by a covenant of sal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roboam son of Nebat, a servant of Solomon son of David, rose up and rebelled against his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orthless and wicked men gathered around him to resist Rehoboam son of Solomon when Rehoboam was young, inexperienced, and unable to assert himself against th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2026-08-03T16:08:41Z</dcterms:created>
  <dcterms:modified xsi:type="dcterms:W3CDTF">2026-08-03T16:08:41Z</dcterms:modified>
  <dc:title>Bible.com.au: 2 Chronicles 13:1-22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