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they will become his servants so that they may recognize the difference between serving me and serving the kingdoms of other land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Shishak of Egypt went to war  against Jerusalem.  He seized the treasuries of the Lord’s temple and the treasuries of the royal palace. He took everything. He took the gold shields that Solomon had mad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Rehoboam made bronze shields to replace them and committed them into the care of the captains of the guards  who protected the entrance to the king’s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king entered the Lord’s temple, the guards would carry the shields and take them back to the armor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Rehoboam humbled himself, the Lord’s anger turned away from him, and he did not destroy him completely.  Besides that, conditions were good in Judah. Rehoboam’s Last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Rehoboam  established his royal power in Jerusalem. Rehoboam was forty-one years old when he became king, and he reigned seventeen years in Jerusalem, the city the Lord had chosen from all the tribes of Israel to put his name.  Rehoboam’s mother’s name was Naamah the Ammon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hoboam did what was evil, because he did not determine in his heart to seek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vents  of Rehoboam’s reign, from beginning to end, are written in the Events of the Prophet Shemaiah  and of the Seer Iddo concerning genealogies.  There was war between Rehoboam and Jeroboam throughout their reig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hoboam rested with his ancestors and was buried in the city of David. His son Abijah , became king in his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ishak’s Inva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ehoboam had established his sovereignty and royal power,  he abandoned the law of the Lord #— #he and all Israel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were unfaithful to the Lord, in the fifth year of King Rehoboam, King Shishak  of Egypt went to war against Jerusal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1,200 chariots, 60,000 cavalrymen, and countless people who came with him from Egypt #— #Libyans,  Sukkiim, and Cush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the fortified cities  of Judah and came as far a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Shemaiah  went to Rehoboam and the leaders of Judah who were gathered at Jerusalem because of Shishak. He said to them, “This is what the Lord says: You have abandoned me; therefore, I have abandoned you to Shishak.”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leaders of Israel and the king humbled themselves and said, “The Lord is righteo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saw that they had humbled themselves, the Lord’s message came to Shemaiah: “They have humbled themselves; I will not destroy them but will grant them a little deliverance.  My wrath will not be poured out on Jerusalem through Shishak. ]]></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2026-06-25T03:45:50Z</dcterms:created>
  <dcterms:modified xsi:type="dcterms:W3CDTF">2026-06-25T03:45:50Z</dcterms:modified>
  <dc:title>Bible.com.au: 2 Chronicles 12:1-16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