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94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h, Mareshah, Zip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raim, Lachish, Azek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orah, Aijalon, and Hebron, which are fortified cities in Judah and in Benjam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rengthened their fortifications and put leaders in them with supplies of food, oil, and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lso put large shields and spears in each and every city to make them very strong. So Judah and Benjamin were 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and Levites from all their regions throughout Israel took their stand with Rehobo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evites left their pasturelands and their possessions  and went to Judah and Jerusalem, because Jeroboam and his sons refused to let them serve as priests of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oboam appointed his own priests for the high places,  the goat-demons,  and the golden calves he had mad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from every tribe of Israel who had determined in their hearts to seek the Lord their God followed the Levites to Jerusalem to sacrifice to the Lord, the God of their ancest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strengthened the kingdom of Judah and supported Rehoboam son of Solomon for three years,  because they walked in the ways of David and Solomon for three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hoboam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hoboam married Mahalath, daughter of David’s son Jerimoth and of Abihail daughter of Jesse’s son Eliab.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bore sons to him: Jeush, Shemariah, and Zah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er, he married Maacah daughter , of Absalom. She bore Abijah, Attai, Ziza, and Shelomith 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loved Maacah daughter of Absalom more than all his wives and concubines. He acquired eighteen wives  and sixty concubines and was the father of twenty-eight sons and sixty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hoboam appointed Abijah son of Maacah as chief, leader among his brothers, intending to make him k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hoboam also showed discernment by dispersing some of his sons to all the regions of Judah and Benjamin and to all the fortified cities. He gave them plenty of provisions and sought many wives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ehoboam arrived in Jerusalem,  he mobilized the house of Judah and Benjamin #— #one hundred eighty thousand fit young soldiers #— #to fight against Israel to restore the reign to Rehobo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word of the Lord came to Shemaiah,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Rehoboam son of Solomon, king of Judah, to all Israel in Judah and Benjamin, and to the rest of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You are not to march up and fight against your brothers.  Each of you return home, for this incident has come from me.’ ” So they listened to what the Lord said and turned back from going against Jeroboam.Judah’s King Rehobo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stayed in Jerusalem, and he fortified cities ,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t up Bethlehem, Etam, Teko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th-zur, Soco, Adulla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2026-07-17T08:46:22Z</dcterms:created>
  <dcterms:modified xsi:type="dcterms:W3CDTF">2026-07-17T08:46:22Z</dcterms:modified>
  <dc:title>Bible.com.au: 2 Chronicles 11:1-23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