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jected the advice of the elders who had advised him, and he consulted with the young men who had grown up with him, the ones attendi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them, “What message do you advise we send back to this people who said to me, ‘Lighten the yoke your father put on 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young men who had grown up with him told him, “This is what you should say to the people who said to you, ‘Your father made our yoke heavy, but you, make it lighter on us! ’ This is what you should say to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fore, my father burdened you with a heavy yoke, but I will add to your yoke; my father disciplined you with whips, but I, with barbed whip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on the third day, just as the king had ordered, saying, “Return to me on the third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answered them harshly. King Rehoboam rejected the elders’ ad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oke to them according to the young men’s advice, saying, “My father made your yoke heavy, , but I will add to it; my father disciplined you with whips, but I, with barbed 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did not listen to the people because the turn of events came from God,  in order that the Lord might carry out his word that he had spoken through Ahijah the Shilonite to Jeroboam son of Neb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Israel saw , that the king had not listened to them, the people answered the king:What portion do we have in David?We have no inheritance in the son of Jesse.Israel, each to your tent;David, look after your own house now!So all Israel went to their t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Israelites living in the cities of Judah, Rehoboam reigned ove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dom Divi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Hadoram, , who was in charge of the forced labor, but the Israelites stoned him to death. However, King Rehoboam managed to get into his chariot to flee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is in rebellion against the house of David until to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Rehoboam went to Shechem,  for all Israel had gone to Shechem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heard about it #— #for he was in Egypt where he had fled from King Solomon’s presence #— #Jeroboam returned from Egyp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summoned him. Then Jeroboam and all Israel came and spoke to Rehobo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made our yoke harsh. Therefore, lighten your father’s harsh service and the heavy yoke he put on us, and we will serve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Return to me in three days.”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King Rehoboam consulted with the elders who had attended his father Solomon when he was alive, asking, “How do you advise me to respond to this peopl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will be kind to this people and please them by speaking kind words to them, they will be your servants forever.”]]></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2026-06-02T20:04:44Z</dcterms:created>
  <dcterms:modified xsi:type="dcterms:W3CDTF">2026-06-02T20:04:44Z</dcterms:modified>
  <dc:title>Bible.com.au: 2 Chronicles 10:1-19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