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have food and clothing,  we will be content with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want to be rich fall into temptation, a trap, and many foolish and harmful desires, which plunge people into ruin and de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a root  of all kinds of evil, and by craving it, some have wandered away from the faith  and pierced themselves with many griefs.Fight the Good F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man of God, flee from these things, and pursue righteousness, godliness, faith, love,  endurance,  and gentle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the faith. Take hold of eternal life  to which you were called and about which you have made a good confession in the presence of many witne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presence of God, who gives life to all,  and of Christ Jesus, who gave a good confession before Pontius Pilate,  I charg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is command without fault or failure until the appearing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will bring this about in his own time.  He is the blessed and only  Sovereign, the King of kings,  and the Lord of lor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alone is immortal and who lives in unapproachable light,  whom no one has seen or can see,  to him be honor and eternal power.  Amen. Instructions to the Ri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struct those who are rich in the present age not to be arrogant  or to set their hope on the uncertainty of wealth, but on God,  who richly provides us with all things  to en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noring Ma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ruct them to do what is good, to be rich in good works,  to be generous and willing to shar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oring up treasure for themselves as a good foundation for the coming age,  so that they may take hold of what is truly life.Guard the Herit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guard what has been entrusted to you,  avoiding  irreverent and empty speech and contradictions from what is falsely called knowledg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professing it, some  people have departed from the faith. Grace be with you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who are under the yoke as slaves should regard their own masters  as worthy of all respect, so that God’s name  and his teaching will not be blasphe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those who have believing masters not be disrespectful to them because they are brothers, but serve them even better, since those who benefit from their service are believers and dearly loved. ,False Doctrine and Human GreedTeach and encourage these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eaches false doctrine and does not agree with the sound teaching of our Lord  Jesus Christ and with the teaching that promotes godlines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conceited and understands nothing, but has an unhealthy interest in disputes and arguments over words.  From these come envy,  quarreling,  slander,  evil suspic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nstant disagreement among people whose minds are depraved and deprived of the truth, who imagine that godliness is a way to material gai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e world, and  we can take nothing out. ]]></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2026-06-23T00:29:38Z</dcterms:created>
  <dcterms:modified xsi:type="dcterms:W3CDTF">2026-06-23T00:29:38Z</dcterms:modified>
  <dc:title>Bible.com.au: 1 Timothy 6:1-21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