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4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hy 5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widow is to be enrolled on the list for support unless she is at least sixty years old, has been the wife of one husband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 well known for good works  #— #that is, if she has brought up children, shown hospitality,  washed the saints’ feet,  helped the afflicted,  and devoted herself to every good work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refuse to enroll younger widows, for when they are drawn away from Christ by desire, they want to marry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ll therefore receive condemnation  because they have renounced their original pledg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same time, they also learn to be idle, going from house to house; they are not only idle, but are also gossips  and busybodies, saying things they shouldn’t s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I want younger women to marry,  have children, manage their households, and give the adversary no opportunity to accuse us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ome have already turned away  to follow Sata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  believing woman has widows in her family, let her help them. Let the church not be burdened, so that it can help widows in genuine need.Honoring the Elders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lders who are good leaders are to be considered worthy of double honor,  especially those who work hard  at preaching and teach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cripture says: Do not muzzle an ox while it is treading out the grain,, and, “The worker is worthy of his wages.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rebuke an older man, but exhort him as a father, younger men as brothers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accept an accusation against an elder unless it is supported by two or three witnesses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blicly rebuke those who sin, so that the rest will be afrai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olemnly charge you before God and Christ Jesus and the elect angels to observe  these things without prejudice, doing nothing out of favoritis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be too quick to appoint , anyone as an elder, and don’t share in the sins of others. Keep yourself pure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continue drinking only water, but use a little wine because of your stomach and your frequent illness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people’s sins are obvious, preceding them to judgment,  but the sins of others surface  lat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wise, good works are obvious, and those that are not obvious cannot remain hidd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lder women as mothers, and the younger women as sisters with all purity.The Support of Widows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pport  widows  who are genuinely in ne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any widow has children or grandchildren, let them learn to practice godliness toward their own family first and to repay their parents, for this pleases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dow who is truly in need and left all alone has put her hope in God  and continues night and day in her petitions and prayers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ever, she who is self-indulgent is dead even while she live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mand this also, so that they will be above reproac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anyone does not provide  for his own family, especially for his own household, he has denied the faith  and is worse than an unbelie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2026-07-24T06:56:40Z</dcterms:created>
  <dcterms:modified xsi:type="dcterms:W3CDTF">2026-07-24T06:56:40Z</dcterms:modified>
  <dc:title>Bible.com.au: 1 Timothy 5:1-25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