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training of the body has limited benefit,  but godliness is beneficial in every way, since it holds promise for the present life and also for the life to co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saying is trustworthy and deserves full acceptan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reason we labor and strive,  because we have put our hope in the living God,  who is the Savior  of all people,  especially of those who believe.Instructions for Minis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mand and teach these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let anyone despise your youth, but set an example for the believers in speech,  in conduct,  in love, , in faith, and in purit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til I come,  give your attention to public reading, exhortation, and teac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neglect the gift that is in you; it was given to you through prophecy,  with the laying on of hands  by the council of eld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ractice these things; be committed to them, so that your progress may be evident to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y close attention to your life and your teaching; persevere in these things, for in doing this you will save  both yourself and your hear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monic Influ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pirit  explicitly says that in later times  some will depart from the faith,  paying attention to deceitful spirits  and the teachings of demo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 the hypocrisy  of liars whose consciences  are sea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forbid marriage  and demand abstinence  from foods that God created  to be received with gratitude by those who believe and know the tr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thing created by God is good,  and nothing is to be rejected if it is received with thanksgiving,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it is sanctified by the word of God  and by prayer.A Good Servant of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point these things out to the brothers and sisters, you will be a good servant of Christ Jesus, nourished by the words of the faith  and the good teaching that you have follow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ave nothing to do with pointless and silly myths.  Rather, train yourself in godliness. ]]></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2026-05-21T17:30:36Z</dcterms:created>
  <dcterms:modified xsi:type="dcterms:W3CDTF">2026-05-21T17:30:36Z</dcterms:modified>
  <dc:title>Bible.com.au: 1 Timothy 4:1-16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