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eacons,  likewise, should be worthy of respect, not hypocritical, not drinking a lot of wine, not greedy for m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lding the mystery of the faith  with a clear conscienc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must also be tested first; if they prove blameless, then they can serve as deac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ves, , likewise, should be worthy of respect, not slanderers, self-controlled,  faithful in every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acons are to be husbands of one wife, managing their children and their own households competent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ose who have served well as deacons acquire a good standing for themselves and great boldness in the faith that is in Christ Jesus.The Mystery of Godli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rite these things to you, hoping to come  to you so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I should be delayed, I have written so that you will know how people ought to conduct themselves in God’s household,  which is the church of the living God,  the pillar and foundation of the truth.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t certainly, the mystery of godliness  is great:He  was manifested in the flesh, vindicated in the Spirit, seen by angels,preached among the nations,believed  on in the world,taken up in glor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Qualifications for Overseers and Deac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saying is trustworthy:  “If anyone aspires to be an overseer, , he desires a noble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 overseer,  therefore, must be above reproach, the husband of one wife, self-controlled, sensible,  respectable, hospitable,  able to tea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t an excessive drinker, not a bully but gentle, not quarrelsome, not greed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must manage his own household competently and have his children under control with all dign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nyone does not know how to manage his own household, how will he take care of God’s chur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ust not be a new convert, or he might become conceited and incur the same condemnation as the devil.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urthermore, he must have a good reputation among outsiders, so that he does not fall into disgrace and the devil’s  trap.]]></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2026-06-12T03:11:51Z</dcterms:created>
  <dcterms:modified xsi:type="dcterms:W3CDTF">2026-06-12T03:11:51Z</dcterms:modified>
  <dc:title>Bible.com.au: 1 Timothy 3:1-16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