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476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ons on Pray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st of all, then, I urge that petitions, prayers, intercessions, and thanksgivings be made for everyon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kings and all those who are in authority,  so that we may lead a tranquil and quiet life in all godliness  and dignit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good, and it pleases God our Savior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nts everyone  to be saved  and to come to the knowledge of the truth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one God  and one mediator  between God and mankind, the man  Christ Jesu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as a ransom for all,  a testimony at the proper ti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 was appointed a herald, an apostle  (I am telling the truth;  I am not lying), and a teacher of the Gentiles  in faith and truth.Instructions to Men and Wome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 want the men in every place to pray, lifting up holy hands without anger or argument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the women are to dress themselves in modest clothing,  with decency and good sense, not with elaborate hairstyles, gold,  pearls, or expensive apparel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good works,  as is proper for women who profess to worship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is to learn quietly with full submission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allow a woman to teach or to have authority over a man; instead, she is to remain qui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dam was formed first, then Ev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was not deceived, but the woman was deceived and transgressed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e will be saved through childbearing, if they continue in faith, love, and holiness,  with good sen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2026-09-26T14:02:52Z</dcterms:created>
  <dcterms:modified xsi:type="dcterms:W3CDTF">2026-09-26T14:02:52Z</dcterms:modified>
  <dc:title>Bible.com.au: 1 Timothy 2:1-15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