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9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imothy 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I want the men in every place to pray, lifting up holy hands without anger or argument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, the women are to dress themselves in modest clothing,  with decency and good sense, not with elaborate hairstyles, gold,  pearls, or expensive apparel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th good works,  as is proper for women who profess to worship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oman is to learn quietly with full submission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 not allow a woman to teach or to have authority over a man; instead, she is to remain quie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dam was formed first, then Eve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dam was not deceived, but the woman was deceived and transgressed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he will be saved through childbearing, if they continue in faith, love, and holiness,  with good sens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ructions on Prayer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rst of all, then, I urge that petitions, prayers, intercessions, and thanksgivings be made for everyone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kings and all those who are in authority,  so that we may lead a tranquil and quiet life in all godliness  and dignity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good, and it pleases God our Savior,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ants everyone  to be saved  and to come to the knowledge of the truth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is one God  and one mediator  between God and mankind, the man  Christ Jesus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ave himself as a ransom for all,  a testimony at the proper ti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 was appointed a herald, an apostle  (I am telling the truth;  I am not lying), and a teacher of the Gentiles  in faith and truth.Instructions to Men and Women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2026-06-02T20:04:43Z</dcterms:created>
  <dcterms:modified xsi:type="dcterms:W3CDTF">2026-06-02T20:04:43Z</dcterms:modified>
  <dc:title>Bible.com.au: 1 Timothy 2:1-15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