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4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hessalonians 5: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ay of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bout the times and the seasons:  Brothers and sisters, you do not need anything to be written to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you yourselves know very well that the day of the Lord  will come just like a thief  in the nigh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they say, “Peace and security,” then sudden destruction  will come upon them, like labor pains on a pregnant woman, and they will not escap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you, brothers and sisters, are not in the dark, for this day to surprise you like a thief.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you are all children of light and children of the day. We do not belong to the night or the darknes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n, let us not sleep, like the rest, but let us stay awake and be self-control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ose who sleep, sleep at night, and those who get drunk, get drunk at n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since we belong to the day, let us be self-controlled  and put on the armor  of faith and love, and a helmet  of the hope of salv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God did not appoint us to wrath, but to obtain salvation through our Lord  Jesus Chris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o died for us,  so that whether we are awake or asleep,  we may live together with him.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encourage one another and build each other up as you are already doing.Exhortations and Bless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we ask you, brothers and sisters, to give recognition  to those who labor among you and lead you  in the Lord and admonish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o regard them very highly in love because of their work. Be at peace  among yourselv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e exhort you, brothers and sisters:  warn those who are idle,  comfort the discouraged, help the weak, be patient  with everyo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ee to it that no one repays evil for evil  to anyone,  but always pursue what is good for one another and for all.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Rejoice  alway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ray constant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ive thanks in everything; for this is God’s will  for you in Christ Jes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on’t stifle the Spir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on’t despise propheci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est all things.  Hold on to what is go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tay away  from every kind of evi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may the God of peace  himself sanctify you completely. And may your whole spirit,  soul, and body be kept sound and blameless at the coming  of our Lord  Jesus Christ.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who calls  you  is faithful; he will do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rothers and sisters, pray for us als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reet all the brothers and sisters with a holy kis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charge you by the Lord that this letter be read to all the brothers and sisters.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grace of our Lord Jesus Christ be with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2026-10-13T17:22:55Z</dcterms:created>
  <dcterms:modified xsi:type="dcterms:W3CDTF">2026-10-13T17:22:55Z</dcterms:modified>
  <dc:title>Bible.com.au: 1 Thessalonians 5:1-28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