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nce we belong to the day, let us be self-controlled  and put on the armor  of faith and love, and a helmet  of the hope of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did not appoint us to wrath, but to obtain salvation through our Lord  Jesus Chris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ied for us,  so that whether we are awake or asleep,  we may live together with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encourage one another and build each other up as you are already doing.Exhortations and Bless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ask you, brothers and sisters, to give recognition  to those who labor among you and lead you  in the Lord and admonis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regard them very highly in love because of their work. Be at peace  among your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exhort you, brothers and sisters:  warn those who are idle,  comfort the discouraged, help the weak, be patient  with ever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o it that no one repays evil for evil  to anyone,  but always pursue what is good for one another and for a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joice  al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ay const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ive thanks in everything; for this is God’s will  for you in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stifle the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despise prophec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est all things.  Hold on to what i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ay away  from every kind of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may the God of peace  himself sanctify you completely. And may your whole spirit,  soul, and body be kept sound and blameless at the coming  of our Lord  Jesus Chris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ho calls  you  is faithful; he will do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rothers and sisters, pray for us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reet all the brothers and sisters with a holy ki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charge you by the Lord that this letter be read to all the brothers and sist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times and the seasons:  Brothers and sisters, you do not need anything to be written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race of our Lord Jesus Christ be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yourselves know very well that the day of the Lord  will come just like a thief  in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say, “Peace and security,” then sudden destruction  will come upon them, like labor pains on a pregnant woman, and they will not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brothers and sisters, are not in the dark, for this day to surprise you like a thie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are all children of light and children of the day. We do not belong to the night or the darknes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let us not sleep, like the rest, but let us stay awake and be self-contro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ose who sleep, sleep at night, and those who get drunk, get drunk at nigh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2026-06-12T03:56:02Z</dcterms:created>
  <dcterms:modified xsi:type="dcterms:W3CDTF">2026-06-12T03:56:02Z</dcterms:modified>
  <dc:title>Bible.com.au: 1 Thessalonians 5:1-28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