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nsequently, anyone who rejects this does not reject man, but God, who gives you his Holy Spirit. Loving and Wor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out brotherly love: You don’t need me to write you because you yourselves are taught by God  to love one anoth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fact, you are doing this toward all the brothers and sisters in the entire region of Macedonia.  But we encourage you, brothers and sisters, to do this even m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seek to lead a quiet life,  to mind your own business,  and to work  with your own hands, as we commanded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you may behave properly  in the presence of outsiders and not be dependent on anyone. ,The Comfort of Christ’s Com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do not want you to be uninformed, brothers and sisters, concerning those who are asleep, so that you will not grieve like the rest, who have no hop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we believe that Jesus died and rose  again,  in the same way, through Jesus,  God will bring with him those who have fallen aslee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say this to you by a word from the Lord:  We who are still alive at the Lord’s coming  will certainly not precede those who have fallen asleep.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Lord himself will descend from heaven with a shout, , with the archangel’s  voice, and with the trumpet of God, and the dead in Christ  will rise fir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e who are still alive, who are left, will be caught up together with them in the clouds  to meet the Lord in the air, and so we will always be with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all to Sanctific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encourage  one another with these wor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dditionally then, brothers and sisters, we ask and encourage you in the Lord Jesus, that as you have received instruction from us on how you should live and please God #— #as you are doing  #— #do this even mo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ou know what commands we gave you through the Lord Jes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is is God’s will,  your sanctification:  that you keep away  from sexual immoral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each of you knows how to control his own body  in holiness and hon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with lustful passions,  like the Gentiles, who don’t know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means one must not transgress against and take advantage  of a brother or sister in this manner, because the Lord is an avenger of all these offenses, as we also previously told and warne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God has not called us to impurity  but to live in holiness.]]></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2026-06-25T03:45:16Z</dcterms:created>
  <dcterms:modified xsi:type="dcterms:W3CDTF">2026-06-25T03:45:16Z</dcterms:modified>
  <dc:title>Bible.com.au: 1 Thessalonians 4:1-18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