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5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3-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do not want you to be uninformed, brothers and sisters, concerning those who are asleep, so that you will not grieve like the rest, who have no hop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e believe that Jesus died and rose  again,  in the same way, through Jesus,  God will bring with him those who have fallen asl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say this to you by a word from the Lord:  We who are still alive at the Lord’s coming  will certainly not precede those who have fallen asleep.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will descend from heaven with a shout, , with the archangel’s  voice, and with the trumpet of God, and the dead in Christ  will rise f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who are still alive, who are left, will be caught up together with them in the clouds  to meet the Lord in the air, and so we will always be w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2026-08-03T15:01:38Z</dcterms:created>
  <dcterms:modified xsi:type="dcterms:W3CDTF">2026-08-03T15:01:38Z</dcterms:modified>
  <dc:title>Bible.com.au: 1 Thessalonians 4:13-17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