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presProps" Target="presProps.xml"/>
  <Relationship Id="rId11" Type="http://schemas.openxmlformats.org/officeDocument/2006/relationships/viewProps" Target="viewProps.xml"/>
  <Relationship Id="rId1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44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hessalonians 4:13-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e do not want you to be uninformed, brothers and sisters, concerning those who are asleep, so that you will not grieve like the rest, who have no hope.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if we believe that Jesus died and rose  again,  in the same way, through Jesus,  God will bring with him those who have fallen asleep.]]></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we say this to you by a word from the Lord:  We who are still alive at the Lord’s coming  will certainly not precede those who have fallen asleep.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e Lord himself will descend from heaven with a shout, , with the archangel’s  voice, and with the trumpet of God, and the dead in Christ  will rise fir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we who are still alive, who are left, will be caught up together with them in the clouds  to meet the Lord in the air, and so we will always be with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2026-06-04T07:29:01Z</dcterms:created>
  <dcterms:modified xsi:type="dcterms:W3CDTF">2026-06-04T07:29:01Z</dcterms:modified>
  <dc:title>Bible.com.au: 1 Thessalonians 4:13-17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