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310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hessalonians 2: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e cared so much for you that we were pleased to share with you not only the gospel of God but also our own lives, because you had become dear to 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you remember our labor and hardship, brothers and sisters. Working  night and day so that we would not burden any of you, we preached God’s gospel to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are witnesses,  and so is God, of how devoutly, righteously,  and blamelessly  we conducted ourselves with you believe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s you know, like a father with his own children,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e encouraged, comforted, and implored each one of you to walk worthy of God,  who calls you into his own kingdom  and glory. Reception and Opposition to the Messag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is is why we constantly thank God, because when you received the word of God that you heard from us, you welcomed it not as a human message, but as it truly is,  the word of God,  which also works effectively in you who believ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you, brothers and sisters, became imitators of God’s churches in Christ Jesus that are in Judea,  since you have also suffered  the same things from people of your own country,  just as they did from the Jew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o killed the Lord Jesus  and the prophets and persecuted us.  They displease God and are hostile to everyon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y keeping us from speaking to the Gentiles so that they may be saved. As a result, they are constantly filling up their sins to the limit,  and wrath has overtaken them at last. Paul’s Desire to See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as for us, brothers and sisters, after we were forced to leave you  for a short time (in person, not in heart ), we greatly desired and made every effort to return  and see you face to fa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s Conduc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we wanted to come to you #— #even I, Paul, time and again #— #but Satan  hindered u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who is our hope or joy  or crown  of boasting  in the presence of our Lord  Jesus at his coming?  Is it not you?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deed you are our glory  and jo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 you yourselves know, brothers and sisters, that our visit  with you was not without resul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n the contrary, after we had previously suffered  and were treated outrageously in Philippi,  as you know, we were emboldened by our God to speak the gospel of God to you in spite of great opposit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our exhortation didn’t come from error or impurity  or an intent to deceive.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nstead, just as we have been approved by God to be entrusted  with the gospel,  so we speak, not to please people, but rather God,  who examines our hearts.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we never used flattering speech, as you know, or had greedy  motives  #— #God is our witness  #—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e didn’t seek glory  from people, either from you or from othe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lthough we could have been a burden as Christ’s apostles,  instead we were gentle  among you, as a nurse  nurtures her own children.]]></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2026-08-24T23:39:31Z</dcterms:created>
  <dcterms:modified xsi:type="dcterms:W3CDTF">2026-08-24T23:39:31Z</dcterms:modified>
  <dc:title>Bible.com.au: 1 Thessalonians 2:1-20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