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word of the Lord rang out from you, not only in Macedonia and Achaia, but in every place that your faith , in God has gone out. Therefore, we don’t need to say any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themselves report  what kind of reception  we had from you: how you turned  to God from idols  to serve the living  and tru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from heaven, whom he raised from the dead  #— #Jesus, who rescues us  from the coming wr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vanus, , and Timothy: To the church of the Thessalonians  in God the Father and the Lord Jesus Christ.Grace to you and peace. Thanksgiv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all of you, making mention of you constantly in our pray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recall, in the presence of our God and Father,  your work produced by faith,  your labor motivated by love, and your endurance inspired by hope in our Lord Jesus Chri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know, brothers and sisters loved  by God,  that he has chosen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ur gospel did not come to you in word only, but also in power, in the Holy Spirit,  and with full assurance. You know how we lived among you  for your benef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yourselves became imitators of us and of the Lord when, in spite of severe persecution, you welcomed the message  with joy from the Holy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result, you became an example to all the believers in Macedonia  and Achaia.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2026-05-27T18:47:04Z</dcterms:created>
  <dcterms:modified xsi:type="dcterms:W3CDTF">2026-05-27T18:47:04Z</dcterms:modified>
  <dc:title>Bible.com.au: 1 Thessalonians 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