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doing the same thing to you that they have done to me,  since the day I brought them out of Egypt until this day, abandoning me and worshiping other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sten to them, but solemnly warn them  and tell them about the customary rights of the king who will reign ove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muel told all the Lord’s words to the people who were asking him for a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hese are the rights of the king who will reign over you: He will take your sons and put them to his use in his chariots, on his horses, or running in front of his chario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can appoint them for his use as commanders of thousands or commanders of fifties,  to plow his ground and reap his harvest, or to make his weapons of war and the equipment for his chario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an take your daughters to become perfumers, cooks, and bak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n take your best fields, vineyards, and olive orchards and give them to his servant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can take a tenth of your grain and your vineyards and give them to his officials and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can take your male servants, your female servants, your best cattle,  and your donkeys and use them for his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n take a tenth of your flocks, and you yourselves can become his serva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Demand for a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day comes, you will cry out because of the king you’ve chosen for yourselves,  but the Lord won’t answer you on that da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refused to listen to Samuel. “No! ” they said. “We must have a king over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e’ll be like all the other nations: our king will judge us, go out before us,  and fight our batt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muel listened to all the people’s words and then repeated them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sten to them,” the Lord told Samuel. “Appoint a king for them.” Then Samuel told the men of Israel, “Each of you, go back to your c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muel grew old, he appointed his sons as judges over Israe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s firstborn son’s name was Joel and his second was Abijah. They were judges in Beer-sheb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ever, his sons did not walk in his ways #— #they turned toward dishonest profit, took bribes, and perverted justic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the elders of Israel gathered together and went to Samuel at Ram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o him, “Look, you are old, and your sons do not walk in your ways. Therefore, appoint a king to judge us the same as all the other nations hav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said, “Give us a king to judge us,” Samuel considered their demand wrong, so he prayed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told him, “Listen to the people and everything they say to you. They have not rejected you; they have rejected me as their king. ]]></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2026-06-02T20:04:30Z</dcterms:created>
  <dcterms:modified xsi:type="dcterms:W3CDTF">2026-06-02T20:04:30Z</dcterms:modified>
  <dc:title>Bible.com.au: 1 Samuel 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