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4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how some courage and be men, Philistines!  Otherwise, you’ll serve the Hebrews just as they served you.  Now be men and figh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 Philistines fought, and Israel was defeated,  and each man fled to his tent.  The slaughter was severe #— #thirty thousand of the Israelite foot soldiers fe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ark of God was captured, and Eli’s two sons, Hophni and Phinehas, died. Eli’s Death and Ichabod’s Bir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same day, a Benjaminite man ran  from the battle and came to Shiloh. His clothes were torn,  and there was dirt on his hea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he arrived, there was Eli sitting on his chair beside the road waiting,  because he was anxious about the ark of God. When the man entered the city to give a report, the entire city cried ou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 heard the outcry and asked, “Why this commotion? ” The man quickly came and reported to El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at time Eli was ninety-eight years old, and his eyes didn’t move  because he couldn’t se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man said to Eli, “I’m the one who came from the battle.  I fled from there today.”“What happened, my son? ”  Eli ask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messenger answered, “Israel has fled from the Philistines, and also there was a great slaughter among the people. Your two sons, Hophni and Phinehas, are both dead, and the ark of God has been captu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mentioned the ark of God, Eli fell backward off the chair by the city gate,  and since he was old and heavy, his neck broke and he died. Eli had judged Israel forty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muel’s words came to all Israel.The Ark Captured by the PhilistinesIsrael went out to meet the Philistines in battle and  camped at Ebenezer  while the Philistines camped at Aphek.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Eli’s daughter-in-law, the wife of Phinehas, was pregnant and about to give birth. When she heard the news about the capture of God’s ark and the deaths of her father-in-law and her husband, she collapsed and gave birth because her labor pains came on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he was dying,  the women taking care of her said, “Don’t be afraid. You’ve given birth to a son! ”  But she did not respond or pay atten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named the boy Ichabod,  saying, “The glory has departed from Israel,”  referring to the capture of the ark of God  and to the deaths of her father-in-law and her husb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glory has departed from Israel,” she said, “because the ark of God has been captu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hilistines lined up in battle formation against Israel, and as the battle intensified, Israel was defeated by the Philistines, who struck down about four thousand men on the battlefie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troops returned to the camp, the elders of Israel asked, “Why did the Lord defeat us today before the Philistines?  Let’s bring the ark of the Lord’s covenant from Shiloh. Then it  will go with us and save us from our enemi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the people sent men to Shiloh to bring back the ark of the covenant of the Lord of Armies, who is enthroned between the cherubim.  Eli’s two sons, Hophni and Phinehas, were there with the ark of the covenant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 ark of the covenant of the Lord entered the camp, all the Israelites raised such a loud shout that the ground shook.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hilistines heard the sound of the war cry and asked, “What’s this loud shout in the Hebrews’ camp? ” When the Philistines discovered that the ark of the Lord had entered the c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panicked. “A god has entered their camp! ” they said. “Woe to us! Nothing like this has happened befo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to us! Who will rescue us from these magnificent gods? These are the gods that slaughtered the Egyptians with all kinds of plagues in the wilderness.]]></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2026-06-09T23:53:03Z</dcterms:created>
  <dcterms:modified xsi:type="dcterms:W3CDTF">2026-06-09T23:53:03Z</dcterms:modified>
  <dc:title>Bible.com.au: 1 Samuel 4:1-22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