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31: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next day when the Philistines came to strip the slain, they found Saul and his three sons dead on Mount Gilbo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cut off Saul’s head, stripped off his armor, and sent messengers throughout the land of the Philistines to spread the good news  in the temples of their idols  and among the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y put his armor in the temple of the Ashtoreths  and hung his body  on the wall of Beth-shan.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 residents of Jabesh-gilead  heard what the Philistines had done to Sau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l their brave men  set out, journeyed all night, and retrieved the body of Saul and the bodies of his sons from the wall of Beth-shan. When they arrived at Jabesh, they burned the bodies there.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fterward, they took their bones and buried them under the tamarisk tree  in Jabesh  and fasted seven day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ath of Saul and His S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Philistines fought against Israel,  and Israel’s men fled from them and were killed on Mount Gilboa.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hilistines pursued Saul and his sons and killed his sons, Jonathan, Abinadab, and Malchishu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 battle intensified against Saul,  the archers found him and severely wounded him.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aul said to his armor-bearer,  “Draw your sword and run me through with it, or these uncircumcised men  will come and run me through and torture me! ” But his armor-bearer would not do it because he was terrified. Then Saul took his sword and fell on it.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his armor-bearer saw that Saul was dead, he also fell on his own sword and died with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on that day, Saul died together with his three sons, his armor-bearer, and all his 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men of Israel on the other side of the valley and on the other side of the Jordan saw that Israel’s men had fled and that Saul and his sons were dead, they abandoned the cities and fled. So the Philistines came and settled in them.]]></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2026-06-02T20:04:43Z</dcterms:created>
  <dcterms:modified xsi:type="dcterms:W3CDTF">2026-06-02T20:04:43Z</dcterms:modified>
  <dc:title>Bible.com.au: 1 Samuel 31:1-13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