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7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’s C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y Samuel served the Lord in Eli’s presence.  In those days the word of the Lord was rare and prophetic visions were not widesprea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Eli, whose eyesight was failing,  was lying in his usual pl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amp of God had gone out,  Samuel was lying down in the temple of the Lord, where the ark of God was loca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called Samuel,  and he answered, “Here I am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n to Eli and said, “Here I am; you called me.”“I didn’t call,” Eli replied. “Go back and lie down.” So he went and lay d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again the Lord called, “Samuel! ”Samuel got up, went to Eli, and said, “Here I am; you called me.”“I didn’t call, my son,” he replied. “Go back and lie dow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muel did not yet know the Lord, because the word of the Lord had not yet been revealed to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again, for the third time, the Lord called Samuel. He got up, went to Eli, and said, “Here I am; you called me.”Then Eli understood that the Lord was calling the bo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Samuel, “Go and lie down. If he calls you, say, ‘Speak, Lord, for your servant is listening.’ ” So Samuel went and lay down in his pl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ame, stood there, and called as before, “Samuel, Samuel! ”Samuel responded, “Speak, for your servant is listening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Samuel, “I am about to do something in Israel that will cause everyone who hears about it to shudder. 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I will carry out against Eli everything I said about his family, from beginning to en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him that I am going to judge his family forever because of the iniquity he knows about: his sons are cursing God,  and he has not stopped the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have sworn to Eli’s family: The iniquity of Eli’s family will never be wiped out by either sacrifice or offering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lay down until the morning; then he opened the doors of the Lord’s house. He was afraid to tell Eli the visio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li called him and said, “Samuel, my son.”“Here I am,” answered Samu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was the message he gave you? ” Eli asked. “Don’t hide it from me. May God punish you and do so severely if you hide anything from me that he told you.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amuel told him everything and did not hide anything from him. Eli responded, “He is the Lord. Let him do what he thinks is good.”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grew.  The Lord was with him,  and he fulfilled everything Samuel prophesied. 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srael from Dan to Beer-sheba knew that Samuel was a confirmed prophet of the Lor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inued to appear in Shiloh, because there he revealed himself to Samuel by his wor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2026-09-20T19:13:50Z</dcterms:created>
  <dcterms:modified xsi:type="dcterms:W3CDTF">2026-09-20T19:13:50Z</dcterms:modified>
  <dc:title>Bible.com.au: 1 Samuel 3:1-21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