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48274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Samuel 3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ce again, for the third time, the Lord called Samuel. He got up, went to Eli, and said, “Here I am; you called me.”Then Eli understood that the Lord was calling the bo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old Samuel, “Go and lie down. If he calls you, say, ‘Speak, Lord, for your servant is listening.’ ” So Samuel went and lay down in his plac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came, stood there, and called as before, “Samuel, Samuel! ”Samuel responded, “Speak, for your servant is listening.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 to Samuel, “I am about to do something in Israel that will cause everyone who hears about it to shudder. 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at day I will carry out against Eli everything I said about his family, from beginning to end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old him that I am going to judge his family forever because of the iniquity he knows about: his sons are cursing God,  and he has not stopped them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I have sworn to Eli’s family: The iniquity of Eli’s family will never be wiped out by either sacrifice or offering.”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muel lay down until the morning; then he opened the doors of the Lord’s house. He was afraid to tell Eli the vision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li called him and said, “Samuel, my son.”“Here I am,” answered Samue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at was the message he gave you? ” Eli asked. “Don’t hide it from me. May God punish you and do so severely if you hide anything from me that he told you.”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muel’s Call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Samuel told him everything and did not hide anything from him. Eli responded, “He is the Lord. Let him do what he thinks is good.”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muel grew.  The Lord was with him,  and he fulfilled everything Samuel prophesied. 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Israel from Dan to Beer-sheba knew that Samuel was a confirmed prophet of the Lord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continued to appear in Shiloh, because there he revealed himself to Samuel by his word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oy Samuel served the Lord in Eli’s presence.  In those days the word of the Lord was rare and prophetic visions were not widespread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day Eli, whose eyesight was failing,  was lying in his usual pla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the lamp of God had gone out,  Samuel was lying down in the temple of the Lord, where the ark of God was locat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called Samuel,  and he answered, “Here I am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an to Eli and said, “Here I am; you called me.”“I didn’t call,” Eli replied. “Go back and lie down.” So he went and lay dow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ce again the Lord called, “Samuel! ”Samuel got up, went to Eli, and said, “Here I am; you called me.”“I didn’t call, my son,” he replied. “Go back and lie down.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Samuel did not yet know the Lord, because the word of the Lord had not yet been revealed to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1">
  <a:themeElements>
    <a:clrScheme name="Theme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2026-07-19T13:07:50Z</dcterms:created>
  <dcterms:modified xsi:type="dcterms:W3CDTF">2026-07-19T13:07:50Z</dcterms:modified>
  <dc:title>Bible.com.au: 1 Samuel 3:1-21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