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ishai said to David, “Today God has delivered your enemy to you. Let me thrust the spear through him into the ground just once. I won’t have to strike him twi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to Abishai, “Don’t destroy him, for who can lift a hand against the Lord’s anointed and be innocent?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dded, “As the Lord lives, the Lord will certainly strike him down:  either his day will come and he will die, or he will go into battle and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as the Lord is my witness, I will never lift my hand against the Lord’s anointed.  Instead, take the spear and the water jug by his head, and let’s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water jug by Saul’s head, and they went their way. No one saw them, no one knew, and no one woke up; they all remained asleep because a deep sleep from the Lord came ove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crossed to the other side and stood on top of the mountain at a distance; there was a considerable space betwee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houted to the troops and to Abner son of Ner, “Aren’t you going to answer, Abner? ”“Who are you who calls to the king? ” Abner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called to Abner, “You’re a man, aren’t you? Who in Israel is your equal? So why didn’t you protect your lord the king when one of the people came to destroy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you have done is not good. As the Lord lives, all of you deserve to die  since you didn’t protect your lord, the Lord’s anointed.  Now look around; where are the king’s spear and water jug that were by his h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zed David’s voice and asked, “Is that your voice, my son David? ” “It is my voice, my lord and king,” Davi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Spare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continued, “Why is my lord pursuing his servant? What have I done? What crime have I committ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may my lord the king please hear the words of his servant: If it is the Lord who has incited you against me,  then may he accept an offering.  But if it is people,  may they be cursed in the presence of the Lord, for today they have banished me from sharing in the inheritance of the Lord, saying,  ‘Go and worship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on’t let my blood fall to the ground far from the Lord’s presence, for the king of Israel has come out to search for a single flea,  like one who pursues a partridge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sponded, “I have sinned.  Come back, my son David, I will never harm you again because today you considered my life precious. I have been a fool! I’ve committed a grave er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Here is the king’s spear; have one of the young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repay every man for his righteousness  and his loyalty. I wasn’t willing to lift my hand against the Lord’s anointed, even though the Lord handed you over to me toda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st as I considered your life valuable today, so may the Lord consider my life valuable  and rescue me from all troub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said to him, “You are blessed, my son David. You will certainly do great things and will also prevail.”  Then David went on his way, and Saul returned ho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Ziphites came to Saul at Gibeah saying, “David is hiding on the hill of Hachilah opposite Jeshim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accompanied by three thousand of the fit young men of Israel,  went immediately to the Wilderness of Ziph to search for Davi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camped beside the road at the hill of Hachilah  opposite Jeshimon. David was living in the wilderness and discovered Saul had come there after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sent out spies and knew for certain that Saul had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mmediately, David went to the place where Saul had camped. He saw the place where Saul and Abner son of Ner,  the commander of his army, were lying down. Saul was lying inside the inner circle of the camp with the troops 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 asked Ahimelech the Hethite  and Joab’s brother Abishai  son of Zeruiah, “Who will go with me into the camp  to Saul? ”“I’ll go with you,” answered Abis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night, David and Abishai came to the troops, and Saul was lying there asleep in the inner circle of the camp with his spear stuck in the ground by his head. Abner and the troops were lying around hi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2026-07-24T06:51:48Z</dcterms:created>
  <dcterms:modified xsi:type="dcterms:W3CDTF">2026-07-24T06:51:48Z</dcterms:modified>
  <dc:title>Bible.com.au: 1 Samuel 26:1-25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