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8197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6: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Abishai said to David, “Today God has delivered your enemy to you. Let me thrust the spear through him into the ground just once. I won’t have to strike him twice!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David said to Abishai, “Don’t destroy him, for who can lift a hand against the Lord’s anointed and be innocent? ”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avid added, “As the Lord lives, the Lord will certainly strike him down:  either his day will come and he will die, or he will go into battle and peris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owever, as the Lord is my witness, I will never lift my hand against the Lord’s anointed.  Instead, take the spear and the water jug by his head, and let’s g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David took the spear and the water jug by Saul’s head, and they went their way. No one saw them, no one knew, and no one woke up; they all remained asleep because a deep sleep from the Lord came over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avid crossed to the other side and stood on top of the mountain at a distance; there was a considerable space between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David shouted to the troops and to Abner son of Ner, “Aren’t you going to answer, Abner? ”“Who are you who calls to the king? ” Abner ask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avid called to Abner, “You’re a man, aren’t you? Who in Israel is your equal? So why didn’t you protect your lord the king when one of the people came to destroy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at you have done is not good. As the Lord lives, all of you deserve to die  since you didn’t protect your lord, the Lord’s anointed.  Now look around; where are the king’s spear and water jug that were by his head?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aul recognized David’s voice and asked, “Is that your voice, my son David? ” “It is my voice, my lord and king,” David sai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Again Spares Sau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he continued, “Why is my lord pursuing his servant? What have I done? What crime have I committed?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may my lord the king please hear the words of his servant: If it is the Lord who has incited you against me,  then may he accept an offering.  But if it is people,  may they be cursed in the presence of the Lord, for today they have banished me from sharing in the inheritance of the Lord, saying,  ‘Go and worship other god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don’t let my blood fall to the ground far from the Lord’s presence, for the king of Israel has come out to search for a single flea,  like one who pursues a partridge in the mountain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aul responded, “I have sinned.  Come back, my son David, I will never harm you again because today you considered my life precious. I have been a fool! I’ve committed a grave erro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avid answered, “Here is the king’s spear; have one of the young men come over and get i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Lord will repay every man for his righteousness  and his loyalty. I wasn’t willing to lift my hand against the Lord’s anointed, even though the Lord handed you over to me today.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ust as I considered your life valuable today, so may the Lord consider my life valuable  and rescue me from all trouble.”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aul said to him, “You are blessed, my son David. You will certainly do great things and will also prevail.”  Then David went on his way, and Saul returned home.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Ziphites came to Saul at Gibeah saying, “David is hiding on the hill of Hachilah opposite Jeshimon.”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Saul, accompanied by three thousand of the fit young men of Israel,  went immediately to the Wilderness of Ziph to search for David the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aul camped beside the road at the hill of Hachilah  opposite Jeshimon. David was living in the wilderness and discovered Saul had come there after him.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David sent out spies and knew for certain that Saul had co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mmediately, David went to the place where Saul had camped. He saw the place where Saul and Abner son of Ner,  the commander of his army, were lying down. Saul was lying inside the inner circle of the camp with the troops camped around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David asked Ahimelech the Hethite  and Joab’s brother Abishai  son of Zeruiah, “Who will go with me into the camp  to Saul? ”“I’ll go with you,” answered Abisha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at night, David and Abishai came to the troops, and Saul was lying there asleep in the inner circle of the camp with his spear stuck in the ground by his head. Abner and the troops were lying around him.]]></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2026-05-23T19:48:19Z</dcterms:created>
  <dcterms:modified xsi:type="dcterms:W3CDTF">2026-05-23T19:48:19Z</dcterms:modified>
  <dc:title>Bible.com.au: 1 Samuel 26:1-25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