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your young men, and they will tell you. So let my young men find favor with you, for we have come on a feast  day.  Please give whatever you have on hand to your servants and to your son Davi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s young men went and said all these things to Nabal on David’s behalf,  and they wait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bal asked them, “Who is David?  Who is Jesse’s son? Many slaves these days are running away from their mas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 I supposed to take my bread, my water, and my meat that I butchered for my shearers and give them to these men? I don’t know where they are fr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s young men retraced their steps. When they returned to him, they reported all these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to his men, “All of you, put on your swords! ” So each man put on his sword, and David also put on his sword. About four hundred men followed David while two hundred stayed with the suppli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of Nabal’s young men informed Abigail, Nabal’s wife, “Look, David sent messengers from the wilderness to greet our master,  but he screamed a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treated us very well. When we were in the field, we weren’t harassed  and nothing of ours was missing the whole time we were living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a wall around us, both day and night,  the entire time we were with them herding the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consider carefully  what you should do, because there is certain to be trouble for our master and his entire family. He is such a worthless fool nobody can talk to hi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Nabal, and Abiga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igail hurried, taking two hundred loaves of bread, two clay jars of wine, five butchered sheep, a bushel  of roasted grain, one hundred clusters of raisins, and two hundred cakes of pressed figs, and loaded them on donkey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e said to her male servants, “Go ahead of me. I will be right behind you.”  But she did not tell her husband, Nab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he rode the donkey down a mountain pass hidden from view, she saw David and his men coming toward her and me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had just said, “I guarded everything that belonged to this man in the wilderness for nothing. He was not missing anything, yet he paid me back evil for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y God punish me  and do so severely  if I let any of his males  survive until morn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bigail saw David, she quickly got off the donkey and knelt down with her face to the ground and paid homage to Davi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knelt at his feet and said, “The guilt is mine, my lord, but please let your servant speak to you directly. Listen to the words of your serva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y lord should pay no attention to this worthless fool Nabal, for he lives up to his name:  His name means ‘stupid,’ and stupidity is all he knows.  I, your servant, didn’t see my lord’s young men whom you s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my lord, as surely as the Lord lives and as you yourself live #— #it is the Lord who kept you from participating in bloodshed and avenging yourself  by your own hand—may your enemies and those who intend to harm my lord be like Nabal.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this gift  your servant has brought to my lord be given to the young men who follow my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died,  and all Israel assembled to mourn for him,  and they buried him by his home in Ramah.  David then went down to the Wilderness of Para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lease forgive your servant’s offense,  for the Lord is certain to make a lasting dynasty for my lord  because he fights the Lord’s battles.  Throughout your life, may evil  not be found in you.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one is pursuing you and intends to take your life. My lord’s life is tucked safely in the place  where the Lord your God protects the living, but he is flinging away your enemies’ lives like stones from a sling.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Lord does for my lord all the good he promised you and appoints you ruler over Israel,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will not be remorse or a troubled conscience for my lord because of needless bloodshed or my lord’s revenge. And when the Lord does good things for my lord, may you remember me your servan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David said to Abigail, “Blessed be the Lord God of Israel,  who sent you to meet me to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your discernment be blessed, and may you be blessed. Today you kept me from participating in bloodshed and avenging myself by my own han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therwise, as surely as the Lord God of Israel lives, who prevented me from harming you, if you had not come quickly to meet me, Nabal wouldn’t have had any males  left by morning l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David accepted what she had brought him and said, “Go home in peace.  See, I have heard what you said and have granted your reques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Abigail went to Nabal, and there he was in his house, holding a feast fit for a king.  Nabal’s heart was cheerful,  and he was very drunk, so she didn’t say anything  to him  until morning ligh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e morning when Nabal sobered up,  his wife told him about these events. His heart died  and he became a st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in Maon  had a business in Carmel;  he was a very rich man with three thousand sheep and one thousand goats and was shearing his sheep in Carm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bout ten days later, the Lord struck Nabal dea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avid heard that Nabal was dead, he said, “Blessed be the Lord who championed my cause against Nabal’s insults  and restrained his servant from doing evil.  The Lord brought Nabal’s evil deeds back on his own head.” Then David sent messengers to speak to Abigail about marrying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David’s servants came to Abigail at Carmel, they said to her, “David sent us to bring you to him as a wif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he stood up, paid homage with her face to the ground,  and said, “Here I am, your servant, a slave to wash the feet of my lord’s servant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Abigail got up quickly, and with her five female servants accompanying her, rode on the donkey following David’s messengers.  And so she became his wif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avid also married Ahinoam of Jezreel,  and the two of them became his wi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Saul gave his daughter Michal, David’s wife, to Palti  son of Laish, who was from Gallim.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an’s name was Nabal, and his wife’s name, Abigail. The woman was intelligent and beautiful, but the man, a Calebite,  was harsh and evil in his deal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David was in the wilderness, he heard that Nabal was shearing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sent ten young men instructing them, “Go up to Carmel, and when you come to Nabal, greet him  in my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y this: ‘Long life to you,  and peace to you, peace to your family, and peace to all that is you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ear that you are shearing.  When your shepherds were with us, we did not harass them, and nothing of theirs was missing the whole time they were in Carmel. ]]></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2026-06-10T00:01:38Z</dcterms:created>
  <dcterms:modified xsi:type="dcterms:W3CDTF">2026-06-10T00:01:38Z</dcterms:modified>
  <dc:title>Bible.com.au: 1 Samuel 25:1-44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