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Samuel 2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at, David got up, went out of the cave, and called to Saul, “My lord the king! ” When Saul looked behind him, David knelt low with his face to the ground and paid homag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said to Saul, “Why do you listen to the words of people who say, ‘Look, David intends to harm you’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see with your own eyes that the Lord handed you over to me today in the cave.  Someone advised me to kill you,  but I , took pity on you and said: I won’t lift my hand against my lord, since he is the Lord’s anoin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my father!  Look at the corner of your robe in my hand, for I cut it off, but I didn’t kill you. Recognize  that I’ve committed no crime or rebellion. I haven’t sinned against you even though you are hunting me down to take my lif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y the Lord judge between me and you, and may the Lord take vengeance on you for me, but my hand will never be against you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old proverb says, ‘Wickedness comes from wicked people.’  My hand will never be against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the king of Israel come after? What are you chasing after? A dead dog? A single flea?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be judge and decide between you and me. May he take notice and plead my case and deliver  me from you.”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David finished saying these things to him, Saul replied, “Is that your voice, David my son? ”  Then Saul wept aloud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to David, “You are more righteous than I, for you have done what is good to me though I have done what is evil to you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Spares Sau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yourself have told me today what good you did for me: when the Lord handed me over to you, you didn’t kill m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 finds his enemy, does he let him go unharmed? , May the Lord repay you with good for what you’ve done for me tod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 I know for certain you will be king, and the kingdom of Israel will be established  in your han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wear to me by the Lord that you will not cut off my descendants or wipe out my name from my father’s family.”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avid swore to Saul. Then Saul went back home, and David and his men went up to the stronghold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aul returned from pursuing the Philistines,  he was told, “David is in the wilderness near En-gedi.”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aul took three thousand of Israel’s fit young men  and went to look for David and his men in front of the Rocks of the Wild Goa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aul came to the sheep pens along the road, a cave was there, and he went in to relieve himself. , David and his men were staying in the recesses of the cave,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said to him, “Look, this is the day the Lord told you about: ‘I will hand your enemy over to you so you can do to him whatever you desire.’ ” Then David got up and secretly cut off the corner of Saul’s rob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, David’s conscience bothered , him because he had cut off the corner of Saul’s rob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his men, “As the Lord is my witness, I would never do such a thing to my lord, the Lord’s anointed.  I will never lift my hand against him, since he is the Lord’s anointed.”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se words David persuaded  his men, and he did not let them rise up against Saul.Then Saul left the cave and went on his w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2026-06-02T20:04:43Z</dcterms:created>
  <dcterms:modified xsi:type="dcterms:W3CDTF">2026-06-02T20:04:43Z</dcterms:modified>
  <dc:title>Bible.com.au: 1 Samuel 24:1-22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