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93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1: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avid said to Ahimelech, “Do you have a spear or sword on hand? I didn’t even bring my sword or my weapons since the king’s mission was urgen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priest replied, “The sword of Goliath the Philistine,  whom you killed in the Valley of Elah, is here, wrapped in a cloth behind the ephod. If you want to take it for yourself, then take it, for there isn’t another one here.”“There’s none like it! ” David said. “Give it to me.”David Flees to Ga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avid fled that day from Saul’s presence and went to King Achish of Gath.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Achish’s servants said to him, “Isn’t this David, the king of the land? Don’t they sing about him during their dances:Saul has killed his thousands,but David his tens of thousands? ”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avid took this to heart and became very afraid of King Achish of Ga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he pretended to be insane in their presence.  He acted like a madman around them,  scribbling  on the doors of the city gate and letting saliva run down his bea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ook! You can see the man is crazy,” Achish said to his servants. “Why did you bring him to 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o I have such a shortage of crazy people that you brought this one to act crazy around me? Is this one going to come into my house? ”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Flees to Nob]]></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avid went to the priest Ahimelech  at Nob.  Ahimelech was afraid to meet David, so he said to him, “Why are you alone and no one is with you?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avid answered the priest Ahimelech, “The king gave me a mission, but he told me, ‘Don’t let anyone know anything about the mission I’m sending you on or what I have ordered you to do.’ I have stationed my young men at a certain pla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what do you have on hand? Give me five loaves of bread or whatever can be fou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priest told him, “There is no ordinary bread on hand. However, there is consecrated bread,  but the young men may eat it  only if they have kept themselves from women.”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avid answered him, “I swear that women are being kept from us, as always when I go out to battle.  The young men’s bodies  are consecrated  even on an ordinary mission, so of course their bodies are consecrated tod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 priest gave him the consecrated bread,  for there was no bread there except the Bread of the Presence  that had been removed from the presence of the Lord. When the bread was removed, it had been replaced with warm brea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ne of Saul’s servants, detained before the Lord, was there that day. His name was Doeg the Edomite,  chief of Saul’s shepherds.]]></a:t>
            </a:r>
          </a:p>
        </p:txBody>
      </p:sp>
    </p:spTree>
  </p:cSld>
  <p:clrMapOvr>
    <a:masterClrMapping/>
  </p:clrMapOvr>
</p:sld>
</file>

<file path=ppt/theme/theme1.xml><?xml version="1.0" encoding="utf-8"?>
<a:theme xmlns:a="http://schemas.openxmlformats.org/drawingml/2006/main" name="Theme24">
  <a:themeElements>
    <a:clrScheme name="Theme2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2026-06-12T02:57:21Z</dcterms:created>
  <dcterms:modified xsi:type="dcterms:W3CDTF">2026-06-12T02:57:21Z</dcterms:modified>
  <dc:title>Bible.com.au: 1 Samuel 21:1-15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