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2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was furious and resented this song. “They credited tens of thousands to David,” he complained, “but they only credited me with thousands. What more can he have but the kingdom?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aul watched David jealously from that day forward.Saul Attempts to Kill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an evil spirit sent from God came powerfully on Saul,  and he began to rave  inside the palace. David was playing the lyre as usual,  but Saul was holding a spea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threw it, thinking, “I’ll pin David to the wall.”  But David got away from him tw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with David  but had left Sau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sent David away from him and made him commander over a thousand men. David led the troo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ontinued to be successful in all his activities because the Lord was with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aul observed that David was very successful, he dread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was leading their tro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told David, “Here is my oldest daughter Merab. I’ll give her to you as a wife  if you will be a warrior for me and fight the Lord’s battles.”  But Saul was thinking, “I don’t need to raise a hand against him; let the hand of the Philistines be against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Succ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David responded, “Who am I,  and what is my family or my father’s clan in Israel that I should become the king’s son-in-law?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was time to give Saul’s daughter Merab to David, she was given to Adriel the Meholathite as a wife. David’s Marriage to Mich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aul’s daughter Michal  loved David, and when it was reported to Saul, it pleas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ll give her to him,” Saul thought. “She’ll be a trap for him, and the hand of the Philistines will be against him.”  So Saul said to David a second time, “You can now be my son-in-law.”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ul then ordered his servants, “Speak to David in private and tell him, ‘Look, the king is pleased with you, and all his servants love you. Therefore, you should become the king’s son-in-la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s servants reported these words directly to David, but he replied, “Is it trivial in your sight to become the king’s son-in-law? I am a poor common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rvants reported back to Saul, “These are the words David spo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replied, “Say this to David: ‘The king desires no other bride-price  except a hundred Philistine foreskins, to take revenge on his enemies.’ ”  Actually, Saul intended to cause David’s death at the hands of the Philistin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servants reported these terms to David, he was pleased to become the king’s son-in-law. Before the wedding day arr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and his men went out and killed two hundred  Philistines. He brought their foreskins and presented them as full payment to the king to become his son-in-law. Then Saul gave his daughter Michal to David as his wif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finished speaking with Saul, Jonathan was bound to David in close friendship,  and loved him as much as he loved himself.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ul realized  that the Lord was with David and that his daughter Michal lov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became even more afraid of David. As a result, Saul was David’s enemy from then 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 time the Philistine commanders came out to fight,  David was more successful than all of Saul’s officers.  So his name became well kn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kept David with him from that day on and did not let him return to his father’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made a covenant with David  because he loved him as much as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nathan removed the robe he was wearing and gave it to David,  along with his military tunic, his sword, his bow, and his be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marched out with the army and was successful in everything Saul sent him to do. Saul put him in command of the fighting men, which pleased all the people and Saul’s servants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troops were coming back, when David was returning from killing the Philistine, the women came out from all the cities of Israel to meet King Saul,  singing and dancing with tambourines, with shouts of joy, and with three-stringed instru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y danced, the women sang:Saul has killed his thousands,but David his tens of thousands. ]]></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2026-06-25T22:21:06Z</dcterms:created>
  <dcterms:modified xsi:type="dcterms:W3CDTF">2026-06-25T22:21:06Z</dcterms:modified>
  <dc:title>Bible.com.au: 1 Samuel 18:1-30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