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presProps" Target="presProps.xml"/>
  <Relationship Id="rId65" Type="http://schemas.openxmlformats.org/officeDocument/2006/relationships/viewProps" Target="viewProps.xml"/>
  <Relationship Id="rId6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0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7:1-5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stood and shouted to the Israelite battle formations, “Why do you come out to line up in battle formation? ” He asked them, “Am I not a Philistine and are you not servants of Saul?  Choose one of your men and have him come down against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he wins in a fight against me and kills me, we will be your servants. But if I win against him and kill him, then you will be our servants and serve u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Philistine said, “I defy the ranks of Israel today.  Send me a man so we can fight each other!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Saul and all Israel heard these words from the Philistine, they lost their courage and were terrifi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David was the son of the Ephrathite  from Bethlehem of Judah named Jesse. Jesse had eight sons  and during Saul’s reign was already an old m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sse’s three oldest sons had followed Saul to the war, and their names  were Eliab, the firstborn, Abinadab, the next, and Shammah, the thi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David was the youngest.  The three oldest had followed Sau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David kept going back and forth from Saul  to tend his father’s flock in Bethle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very morning and evening for forty days the Philistine came forward and took his st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e day Jesse had told his son David, “Take this half-bushel  of roasted grain along with these ten loaves of bread  for your brothers and hurry to their camp.]]></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versus Golia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lso take these ten portions of cheese to the field commander.  Check on the well-being of your brothers  and bring a confirmation from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are with Saul and all the men of Israel in the Valley of Elah fighting with the Philistin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David got up early in the morning, left the flock with someone to keep it, loaded up, and set out as Jesse had charged him.He arrived at the perimeter of the camp  as the army was marching out to its battle formation shouting their battle c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srael and the Philistines lined up in battle formation facing each oth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avid left his supplies in the care of the quartermaster  and ran to the battle line. When he arrived, he asked his brothers how they we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ile he was speaking with them, suddenly the champion named Goliath, the Philistine from Gath, came forward from the Philistine battle line and shouted his usual words,  which David hea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all the Israelite men saw Goliath, they retreated from him terrifi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reviously, an Israelite man had declared, “Do you see this man who keeps coming out? He comes to defy Israel. The king will make the man who kills him very rich and will give him his daughter.  The king will also make the family of that man’s father exempt from paying taxes in Israel.”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avid spoke to the men who were standing with him: “What will be done for the man who kills that Philistine and removes this disgrace from Israel?  Just who is this uncircumcised Philistine  that he should defy the armies  of the living God? ”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troops told him about the offer, concluding, “That is what will be done for the man who kills him.”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Philistines  gathered their forces for war at Socoh in Judah and camped between Socoh  and Azekah  in Ephes-dammim.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avid’s oldest brother Eliab listened as he spoke to the men, and he became angry with him.  “Why did you come down here? ” he asked. “Who did you leave those few sheep with in the wilderness? I know your arrogance and your evil heart #— #you came down to see the battle!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at have I done now? ” protested David. “It was just a questi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he turned from those beside him to others in front of him and asked about the offer. The people gave him the same answer as before.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at David said was overheard and reported to Saul, so he had David brought to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avid said to Saul, “Don’t let anyone be discouraged by him;  your servant will go  and fight this Philistine!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Saul replied, “You can’t go fight this Philistine. You’re just a youth, and he’s been a warrior since he was you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avid answered Saul, “Your servant has been tending his father’s sheep. Whenever a lion or a bear came and carried off a lamb from the flock,]]></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went after it, struck it down, and rescued the lamb from its mouth.  If it reared up against me, I would grab it by its fur,  strike it down, and kill i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our servant has killed lions and bears; this uncircumcised Philistine will be like one of them, for he has defied the armies of the living Go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David said, “The Lord who rescued me from the paw of the lion and the paw of the bear will rescue me from the hand of this Philistine.” Saul said to David, “Go, and may the Lord be with you.”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ul and the men of Israel gathered and camped in the Valley of Elah;  then they lined up in battle formation to face the Philistine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Saul had his own military clothes put on David. He put a bronze helmet on David’s head and had him put on armo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David strapped his sword on over the military clothes and tried to walk, but he was not used to them. “I can’t walk in these,” David said to Saul, “I’m not used to them.” So David took them off.]]></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Instead, he took his staff in his hand  and chose five smooth stones from the wadi and put them in the pouch, in his shepherd’s bag. Then, with his sling in his hand, he approached the Philistin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Philistine came closer and closer to David, with the shield-bearer in front of hi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hen the Philistine looked and saw David, he despised him  because he was just a youth, healthy , and handsom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 said to David, “Am I a dog  that you come against me with sticks? ”  Then he cursed David by his gods. ]]></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Come here,” the Philistine called to David, “and I’ll give your flesh to the birds of the sky and the wild beasts! ” ]]></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David said to the Philistine, “You come against me with a sword, spear, and javelin, but I come against you in the name of the Lord of Armies, the God of the ranks of Israel #— #you have defied him. ]]></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oday, the Lord will hand you over to me. Today, I’ll strike you down, remove your head, and give the corpses  of the Philistine camp to the birds of the sky and the wild creatures of the earth. Then all the world will know that Israel has a God,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this whole assembly will know that it is not by sword or by spear that the Lord saves,  for the battle is the Lord’s.  He will hand you over to 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hilistines were standing on one hill, and the Israelites were standing on another hill with a ravine between them.]]></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When the Philistine started forward to attack him, David ran quickly to the battle line to meet the Philistine. ]]></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David put his hand in the bag, took out a stone, slung it, and hit the Philistine on his forehead. The stone sank into his forehead, and he fell facedown to the groun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David defeated the Philistine with a sling and a stone. David overpowered the Philistine and killed him without having a swor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David ran and stood over him. He grabbed the Philistine’s sword,  pulled it from its sheath, and used it to kill him. Then he cut off his head. When the Philistines saw that their hero was dead, they fled. ]]></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 men of Israel and Judah rallied, shouting their battle cry, and chased the Philistines to the entrance of the valley and to the gates of Ekron. , Philistine bodies were strewn all along the Shaaraim road  to Gath and Ekro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When the Israelites returned from the pursuit of the Philistines, they plundered their camp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David took Goliath’s  head and brought it to Jerusalem, but he put Goliath’s weapons in his own tent.]]></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 When Saul had seen David going out to confront the Philistine, he asked Abner the commander of the army, “Whose son is this youth, Abner? ” “Your Majesty, as surely as you live, I don’t know,” Abner replied.]]></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 king said, “Find out whose son this young man is! ”]]></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When David returned from killing the Philistine, Abner took him and brought him before Saul with the Philistine’s head still in his hand.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a champion named Goliath, from Gath,  came out from the Philistine camp. He was nine feet, nine inches , tall]]></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Saul said to him, “Whose son are you, young man? ”“The son of your servant Jesse of Bethlehem,”  David answered.]]></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ore a bronze helmet and bronze scale armor that weighed one hundred twenty-five pound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 was bronze armor on his shins, and a bronze javelin  was slung between his should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is spear shaft  was like a weaver’s beam, and the iron point of his spear weighed fifteen pounds.  In addition, a shield-bearer  was walking in front of him.]]></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2026-07-24T06:49:46Z</dcterms:created>
  <dcterms:modified xsi:type="dcterms:W3CDTF">2026-07-24T06:49:46Z</dcterms:modified>
  <dc:title>Bible.com.au: 1 Samuel 17:1-58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