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se called Abinadab  and presented him to Samuel. “The Lord hasn’t chosen this one either,” Samuel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se presented Shammah,  but Samuel said, “The Lord hasn’t chosen this one ei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esse presented seven of his sons to him, Samuel told Jesse, “The Lord hasn’t chosen any of the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muel asked him, “Are these all the sons you have? ”“There is still the youngest,”  he answered, “but right now he’s tending the sheep.” Samuel told Jesse, “Send for him. We won’t sit down to eat until he gets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sse sent for him. He had beautiful eyes and a healthy,  handsome appearance. Then the Lord said, “Anoint him, for he is the on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muel took the horn of oil and anointed him  in the presence of his brothers, and the Spirit of the Lord came powerfully on David from that day forward.  Then Samuel set out and went to Ramah.David in Saul’s Cou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Spirit of the Lord had left Saul,  and an evil spirit sent from the Lord began to tormen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aul’s servants said to him, “You see that an evil spirit from God is tormenting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command your servants here in your presence to look for someone who knows how to play the lyre. Whenever the evil spirit from God comes on you, that person can play the lyre, and you will feel bett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ul commanded his servants, “Find me someone who plays well and bring him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noint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 young men answered, “I have seen a son of Jesse of Bethlehem who knows how to play the lyre. He is also a valiant man,  a warrior, eloquent, handsome, and the Lord is with hi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ul dispatched messengers to Jesse and said, “Send me your son David, who is with the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esse took a donkey loaded with bread, a wineskin, and one young goat and sent them by his son David to Saul.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David came to Saul  and entered his service, Saul loved him very much, and David became his armor-bear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sent word to Jesse: “Let David remain in my service, for he has found favor with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ever the spirit from God came on Saul,  David would pick up his lyre and play, and Saul would then be relieved, feel better, and the evil spirit would leave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Samuel, “How long are you going to mourn for Saul,  since I have rejected him as king over Israel?  Fill your horn with oil  and go. I am sending you to Jesse of Bethlehem  because I have selected for myself a king from his s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muel asked, “How can I go? Saul will hear about it and kill me! ”The Lord answered, “Take a young cow with you and say, ‘I have come to sacrifice to the Lo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nvite Jesse to the sacrifice, and I will let you know what you are to do.  You are to anoint for me the one I indicate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uel did what the Lord directed and went to Bethlehem.  When the elders of the town met him, they trembled  and asked, “Do  you come in peace?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peace,” he replied. “I’ve come to sacrifice to the Lord. Consecrate yourselves  and come with me to the sacrifice.”  Then he consecrated Jesse and his sons and invited them to the sacri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arrived, Samuel saw Eliab  and said, “Certainly the Lord’s anointed one is here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Samuel, “Do not look at his appearance or his stature because I have rejected him. Humans do not see what the Lord sees,  for humans see what is visible, but the Lord sees the heart.” ]]></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2026-06-02T20:04:43Z</dcterms:created>
  <dcterms:modified xsi:type="dcterms:W3CDTF">2026-06-02T20:04:43Z</dcterms:modified>
  <dc:title>Bible.com.au: 1 Samuel 16:1-23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